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sldIdLst>
    <p:sldId id="257" r:id="rId2"/>
    <p:sldId id="258" r:id="rId3"/>
    <p:sldId id="259" r:id="rId4"/>
    <p:sldId id="260" r:id="rId5"/>
    <p:sldId id="269" r:id="rId6"/>
    <p:sldId id="267" r:id="rId7"/>
    <p:sldId id="266" r:id="rId8"/>
    <p:sldId id="261" r:id="rId9"/>
    <p:sldId id="262" r:id="rId10"/>
    <p:sldId id="263" r:id="rId11"/>
    <p:sldId id="273" r:id="rId12"/>
    <p:sldId id="274" r:id="rId13"/>
    <p:sldId id="270" r:id="rId14"/>
    <p:sldId id="271" r:id="rId15"/>
    <p:sldId id="27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64" r:id="rId31"/>
    <p:sldId id="26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451E4-2D6B-4925-95EE-7FB4E4C3FFFC}" v="64" dt="2022-12-22T07:51:46.161"/>
    <p1510:client id="{1256DFE5-20D6-4B32-A75D-3D3E4CDA81EC}" v="33" dt="2022-12-22T07:15:40.574"/>
    <p1510:client id="{5B661B09-B477-4C79-8A46-023C40E7EC61}" v="1071" dt="2022-12-21T18:04:50.379"/>
    <p1510:client id="{878E41E6-9CD6-486F-BB05-F2E40036355D}" v="37" dt="2022-12-18T21:54:49.688"/>
    <p1510:client id="{984E0418-24BA-4015-BC8D-9DE22703CEEA}" v="964" dt="2022-12-18T18:53:35.715"/>
    <p1510:client id="{BE9B2408-7D95-4A4F-A1AC-D0278DC571D1}" v="51" dt="2022-12-19T08:37:01.811"/>
    <p1510:client id="{D4EE0E0A-BECB-47AA-9F05-27C343AB9941}" v="897" dt="2022-12-18T19:58:25.611"/>
    <p1510:client id="{D9A42066-C2CA-4750-9A6B-D0524FCCB83A}" v="610" dt="2022-12-19T09:26:30.621"/>
    <p1510:client id="{DBFBDBC5-EFFA-4673-887C-4DFF47732F1F}" v="7" dt="2022-12-18T22:21:10.116"/>
    <p1510:client id="{F66319B2-EE75-48FE-86D9-56C95210115B}" v="583" dt="2022-12-19T06:09:20.833"/>
    <p1510:client id="{FDCFB4B2-8DE9-4EE1-BBDE-98F6D3EEEFB6}" v="868" dt="2022-12-19T08:27:21.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1476" y="-4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uthika murugesan" userId="25457e297ad7bd25" providerId="Windows Live" clId="Web-{DBFBDBC5-EFFA-4673-887C-4DFF47732F1F}"/>
    <pc:docChg chg="modSld">
      <pc:chgData name="kiruthika murugesan" userId="25457e297ad7bd25" providerId="Windows Live" clId="Web-{DBFBDBC5-EFFA-4673-887C-4DFF47732F1F}" dt="2022-12-18T22:21:10.116" v="6" actId="14100"/>
      <pc:docMkLst>
        <pc:docMk/>
      </pc:docMkLst>
      <pc:sldChg chg="modSp">
        <pc:chgData name="kiruthika murugesan" userId="25457e297ad7bd25" providerId="Windows Live" clId="Web-{DBFBDBC5-EFFA-4673-887C-4DFF47732F1F}" dt="2022-12-18T22:21:10.116" v="6" actId="14100"/>
        <pc:sldMkLst>
          <pc:docMk/>
          <pc:sldMk cId="2452702527" sldId="261"/>
        </pc:sldMkLst>
        <pc:spChg chg="mod">
          <ac:chgData name="kiruthika murugesan" userId="25457e297ad7bd25" providerId="Windows Live" clId="Web-{DBFBDBC5-EFFA-4673-887C-4DFF47732F1F}" dt="2022-12-18T22:21:10.116" v="6" actId="14100"/>
          <ac:spMkLst>
            <pc:docMk/>
            <pc:sldMk cId="2452702527" sldId="261"/>
            <ac:spMk id="3" creationId="{140C88F0-F481-DB93-31A7-3455EF6C0A78}"/>
          </ac:spMkLst>
        </pc:spChg>
      </pc:sldChg>
    </pc:docChg>
  </pc:docChgLst>
  <pc:docChgLst>
    <pc:chgData name="kiruthika murugesan" userId="25457e297ad7bd25" providerId="Windows Live" clId="Web-{F66319B2-EE75-48FE-86D9-56C95210115B}"/>
    <pc:docChg chg="addSld delSld modSld addMainMaster delMainMaster modMainMaster">
      <pc:chgData name="kiruthika murugesan" userId="25457e297ad7bd25" providerId="Windows Live" clId="Web-{F66319B2-EE75-48FE-86D9-56C95210115B}" dt="2022-12-19T06:09:20.833" v="613" actId="20577"/>
      <pc:docMkLst>
        <pc:docMk/>
      </pc:docMkLst>
      <pc:sldChg chg="modSp mod modClrScheme chgLayout">
        <pc:chgData name="kiruthika murugesan" userId="25457e297ad7bd25" providerId="Windows Live" clId="Web-{F66319B2-EE75-48FE-86D9-56C95210115B}" dt="2022-12-19T05:53:21.630" v="526"/>
        <pc:sldMkLst>
          <pc:docMk/>
          <pc:sldMk cId="1167831655" sldId="257"/>
        </pc:sldMkLst>
        <pc:spChg chg="mod ord">
          <ac:chgData name="kiruthika murugesan" userId="25457e297ad7bd25" providerId="Windows Live" clId="Web-{F66319B2-EE75-48FE-86D9-56C95210115B}" dt="2022-12-19T05:53:21.630" v="526"/>
          <ac:spMkLst>
            <pc:docMk/>
            <pc:sldMk cId="1167831655" sldId="257"/>
            <ac:spMk id="2" creationId="{975BD469-AD1D-E9C9-652C-2AF0B118B7C6}"/>
          </ac:spMkLst>
        </pc:spChg>
        <pc:spChg chg="mod ord">
          <ac:chgData name="kiruthika murugesan" userId="25457e297ad7bd25" providerId="Windows Live" clId="Web-{F66319B2-EE75-48FE-86D9-56C95210115B}" dt="2022-12-19T05:53:21.630" v="526"/>
          <ac:spMkLst>
            <pc:docMk/>
            <pc:sldMk cId="1167831655" sldId="257"/>
            <ac:spMk id="32" creationId="{32B7D1C8-EFAC-3597-E72D-5B17792D6501}"/>
          </ac:spMkLst>
        </pc:spChg>
      </pc:sldChg>
      <pc:sldChg chg="modSp mod modClrScheme chgLayout">
        <pc:chgData name="kiruthika murugesan" userId="25457e297ad7bd25" providerId="Windows Live" clId="Web-{F66319B2-EE75-48FE-86D9-56C95210115B}" dt="2022-12-19T05:53:21.630" v="526"/>
        <pc:sldMkLst>
          <pc:docMk/>
          <pc:sldMk cId="4186462586" sldId="258"/>
        </pc:sldMkLst>
        <pc:spChg chg="mod ord">
          <ac:chgData name="kiruthika murugesan" userId="25457e297ad7bd25" providerId="Windows Live" clId="Web-{F66319B2-EE75-48FE-86D9-56C95210115B}" dt="2022-12-19T05:53:21.630" v="526"/>
          <ac:spMkLst>
            <pc:docMk/>
            <pc:sldMk cId="4186462586" sldId="258"/>
            <ac:spMk id="2" creationId="{87A470BE-98BD-3E2B-A366-1C5D7EDF9E0B}"/>
          </ac:spMkLst>
        </pc:spChg>
        <pc:spChg chg="mod ord">
          <ac:chgData name="kiruthika murugesan" userId="25457e297ad7bd25" providerId="Windows Live" clId="Web-{F66319B2-EE75-48FE-86D9-56C95210115B}" dt="2022-12-19T05:53:21.630" v="526"/>
          <ac:spMkLst>
            <pc:docMk/>
            <pc:sldMk cId="4186462586" sldId="258"/>
            <ac:spMk id="3" creationId="{894E7918-58FA-6E93-9B5A-B7578961B34E}"/>
          </ac:spMkLst>
        </pc:spChg>
      </pc:sldChg>
      <pc:sldChg chg="modSp mod modClrScheme chgLayout">
        <pc:chgData name="kiruthika murugesan" userId="25457e297ad7bd25" providerId="Windows Live" clId="Web-{F66319B2-EE75-48FE-86D9-56C95210115B}" dt="2022-12-19T05:53:21.630" v="526"/>
        <pc:sldMkLst>
          <pc:docMk/>
          <pc:sldMk cId="2079369539" sldId="259"/>
        </pc:sldMkLst>
        <pc:spChg chg="mod ord">
          <ac:chgData name="kiruthika murugesan" userId="25457e297ad7bd25" providerId="Windows Live" clId="Web-{F66319B2-EE75-48FE-86D9-56C95210115B}" dt="2022-12-19T05:53:21.630" v="526"/>
          <ac:spMkLst>
            <pc:docMk/>
            <pc:sldMk cId="2079369539" sldId="259"/>
            <ac:spMk id="2" creationId="{F37C139D-BFBB-2AA5-947D-F8057EFEABF8}"/>
          </ac:spMkLst>
        </pc:spChg>
        <pc:spChg chg="mod ord">
          <ac:chgData name="kiruthika murugesan" userId="25457e297ad7bd25" providerId="Windows Live" clId="Web-{F66319B2-EE75-48FE-86D9-56C95210115B}" dt="2022-12-19T05:53:21.630" v="526"/>
          <ac:spMkLst>
            <pc:docMk/>
            <pc:sldMk cId="2079369539" sldId="259"/>
            <ac:spMk id="3" creationId="{A2DD1F0F-A0AB-19B0-A36D-B01F555F04CF}"/>
          </ac:spMkLst>
        </pc:spChg>
      </pc:sldChg>
      <pc:sldChg chg="delSp modSp mod modClrScheme delDesignElem chgLayout">
        <pc:chgData name="kiruthika murugesan" userId="25457e297ad7bd25" providerId="Windows Live" clId="Web-{F66319B2-EE75-48FE-86D9-56C95210115B}" dt="2022-12-19T05:53:21.630" v="526"/>
        <pc:sldMkLst>
          <pc:docMk/>
          <pc:sldMk cId="959668208" sldId="260"/>
        </pc:sldMkLst>
        <pc:spChg chg="mod ord">
          <ac:chgData name="kiruthika murugesan" userId="25457e297ad7bd25" providerId="Windows Live" clId="Web-{F66319B2-EE75-48FE-86D9-56C95210115B}" dt="2022-12-19T05:53:21.630" v="526"/>
          <ac:spMkLst>
            <pc:docMk/>
            <pc:sldMk cId="959668208" sldId="260"/>
            <ac:spMk id="2" creationId="{BF21A49B-1586-2DA3-2781-1AF4C7D5DB73}"/>
          </ac:spMkLst>
        </pc:spChg>
        <pc:spChg chg="mod ord">
          <ac:chgData name="kiruthika murugesan" userId="25457e297ad7bd25" providerId="Windows Live" clId="Web-{F66319B2-EE75-48FE-86D9-56C95210115B}" dt="2022-12-19T05:53:21.630" v="526"/>
          <ac:spMkLst>
            <pc:docMk/>
            <pc:sldMk cId="959668208" sldId="260"/>
            <ac:spMk id="15" creationId="{C4BBACD3-24F5-4500-4AB5-422A1F4C5660}"/>
          </ac:spMkLst>
        </pc:spChg>
        <pc:spChg chg="del">
          <ac:chgData name="kiruthika murugesan" userId="25457e297ad7bd25" providerId="Windows Live" clId="Web-{F66319B2-EE75-48FE-86D9-56C95210115B}" dt="2022-12-19T05:17:45.497" v="315"/>
          <ac:spMkLst>
            <pc:docMk/>
            <pc:sldMk cId="959668208" sldId="260"/>
            <ac:spMk id="30" creationId="{86C7B4A1-154A-4DF0-AC46-F88D75A2E0FD}"/>
          </ac:spMkLst>
        </pc:spChg>
      </pc:sldChg>
      <pc:sldChg chg="addSp delSp modSp mod modClrScheme setClrOvrMap delDesignElem chgLayout">
        <pc:chgData name="kiruthika murugesan" userId="25457e297ad7bd25" providerId="Windows Live" clId="Web-{F66319B2-EE75-48FE-86D9-56C95210115B}" dt="2022-12-19T05:53:21.630" v="526"/>
        <pc:sldMkLst>
          <pc:docMk/>
          <pc:sldMk cId="2452702527" sldId="261"/>
        </pc:sldMkLst>
        <pc:spChg chg="mod ord">
          <ac:chgData name="kiruthika murugesan" userId="25457e297ad7bd25" providerId="Windows Live" clId="Web-{F66319B2-EE75-48FE-86D9-56C95210115B}" dt="2022-12-19T05:53:21.630" v="526"/>
          <ac:spMkLst>
            <pc:docMk/>
            <pc:sldMk cId="2452702527" sldId="261"/>
            <ac:spMk id="2" creationId="{DDE58993-B625-E98F-A6C5-018E2FE43F81}"/>
          </ac:spMkLst>
        </pc:spChg>
        <pc:spChg chg="mod ord">
          <ac:chgData name="kiruthika murugesan" userId="25457e297ad7bd25" providerId="Windows Live" clId="Web-{F66319B2-EE75-48FE-86D9-56C95210115B}" dt="2022-12-19T05:53:21.630" v="526"/>
          <ac:spMkLst>
            <pc:docMk/>
            <pc:sldMk cId="2452702527" sldId="261"/>
            <ac:spMk id="3" creationId="{140C88F0-F481-DB93-31A7-3455EF6C0A78}"/>
          </ac:spMkLst>
        </pc:spChg>
        <pc:spChg chg="add del">
          <ac:chgData name="kiruthika murugesan" userId="25457e297ad7bd25" providerId="Windows Live" clId="Web-{F66319B2-EE75-48FE-86D9-56C95210115B}" dt="2022-12-19T05:20:00.440" v="322"/>
          <ac:spMkLst>
            <pc:docMk/>
            <pc:sldMk cId="2452702527" sldId="261"/>
            <ac:spMk id="6" creationId="{04812C46-200A-4DEB-A05E-3ED6C68C2387}"/>
          </ac:spMkLst>
        </pc:spChg>
        <pc:spChg chg="add del">
          <ac:chgData name="kiruthika murugesan" userId="25457e297ad7bd25" providerId="Windows Live" clId="Web-{F66319B2-EE75-48FE-86D9-56C95210115B}" dt="2022-12-19T05:20:00.440" v="322"/>
          <ac:spMkLst>
            <pc:docMk/>
            <pc:sldMk cId="2452702527" sldId="261"/>
            <ac:spMk id="7" creationId="{D1EA859B-E555-4109-94F3-6700E046E008}"/>
          </ac:spMkLst>
        </pc:spChg>
        <pc:spChg chg="add del">
          <ac:chgData name="kiruthika murugesan" userId="25457e297ad7bd25" providerId="Windows Live" clId="Web-{F66319B2-EE75-48FE-86D9-56C95210115B}" dt="2022-12-19T05:20:18.518" v="324"/>
          <ac:spMkLst>
            <pc:docMk/>
            <pc:sldMk cId="2452702527" sldId="261"/>
            <ac:spMk id="10" creationId="{96CF2A2B-0745-440C-9224-C5C6A0A4286F}"/>
          </ac:spMkLst>
        </pc:spChg>
        <pc:spChg chg="add del">
          <ac:chgData name="kiruthika murugesan" userId="25457e297ad7bd25" providerId="Windows Live" clId="Web-{F66319B2-EE75-48FE-86D9-56C95210115B}" dt="2022-12-19T05:20:18.518" v="324"/>
          <ac:spMkLst>
            <pc:docMk/>
            <pc:sldMk cId="2452702527" sldId="261"/>
            <ac:spMk id="12" creationId="{75BE6D6B-84C9-4D2B-97EB-773B7369EF82}"/>
          </ac:spMkLst>
        </pc:spChg>
        <pc:spChg chg="add del">
          <ac:chgData name="kiruthika murugesan" userId="25457e297ad7bd25" providerId="Windows Live" clId="Web-{F66319B2-EE75-48FE-86D9-56C95210115B}" dt="2022-12-19T05:53:21.630" v="526"/>
          <ac:spMkLst>
            <pc:docMk/>
            <pc:sldMk cId="2452702527" sldId="261"/>
            <ac:spMk id="15" creationId="{9228552E-C8B1-4A80-8448-0787CE0FC704}"/>
          </ac:spMkLst>
        </pc:spChg>
        <pc:spChg chg="del">
          <ac:chgData name="kiruthika murugesan" userId="25457e297ad7bd25" providerId="Windows Live" clId="Web-{F66319B2-EE75-48FE-86D9-56C95210115B}" dt="2022-12-19T05:17:45.497" v="315"/>
          <ac:spMkLst>
            <pc:docMk/>
            <pc:sldMk cId="2452702527" sldId="261"/>
            <ac:spMk id="19" creationId="{9228552E-C8B1-4A80-8448-0787CE0FC704}"/>
          </ac:spMkLst>
        </pc:spChg>
        <pc:picChg chg="mod">
          <ac:chgData name="kiruthika murugesan" userId="25457e297ad7bd25" providerId="Windows Live" clId="Web-{F66319B2-EE75-48FE-86D9-56C95210115B}" dt="2022-12-19T05:20:18.518" v="324"/>
          <ac:picMkLst>
            <pc:docMk/>
            <pc:sldMk cId="2452702527" sldId="261"/>
            <ac:picMk id="4" creationId="{343A1385-6671-5EA1-FFB6-572C9171FA6B}"/>
          </ac:picMkLst>
        </pc:picChg>
      </pc:sldChg>
      <pc:sldChg chg="addSp delSp modSp new del mod setBg modClrScheme setClrOvrMap delDesignElem chgLayout">
        <pc:chgData name="kiruthika murugesan" userId="25457e297ad7bd25" providerId="Windows Live" clId="Web-{F66319B2-EE75-48FE-86D9-56C95210115B}" dt="2022-12-19T05:19:38.455" v="320"/>
        <pc:sldMkLst>
          <pc:docMk/>
          <pc:sldMk cId="782830390" sldId="262"/>
        </pc:sldMkLst>
        <pc:spChg chg="mod ord">
          <ac:chgData name="kiruthika murugesan" userId="25457e297ad7bd25" providerId="Windows Live" clId="Web-{F66319B2-EE75-48FE-86D9-56C95210115B}" dt="2022-12-19T05:18:43.483" v="319"/>
          <ac:spMkLst>
            <pc:docMk/>
            <pc:sldMk cId="782830390" sldId="262"/>
            <ac:spMk id="2" creationId="{27EA42A1-34DA-4E16-FC0A-6713AD2460B2}"/>
          </ac:spMkLst>
        </pc:spChg>
        <pc:spChg chg="mod ord">
          <ac:chgData name="kiruthika murugesan" userId="25457e297ad7bd25" providerId="Windows Live" clId="Web-{F66319B2-EE75-48FE-86D9-56C95210115B}" dt="2022-12-19T05:18:43.483" v="319"/>
          <ac:spMkLst>
            <pc:docMk/>
            <pc:sldMk cId="782830390" sldId="262"/>
            <ac:spMk id="3" creationId="{E02E8822-8F74-A194-F23D-15836523D74B}"/>
          </ac:spMkLst>
        </pc:spChg>
        <pc:spChg chg="add del">
          <ac:chgData name="kiruthika murugesan" userId="25457e297ad7bd25" providerId="Windows Live" clId="Web-{F66319B2-EE75-48FE-86D9-56C95210115B}" dt="2022-12-19T05:16:28.213" v="296"/>
          <ac:spMkLst>
            <pc:docMk/>
            <pc:sldMk cId="782830390" sldId="262"/>
            <ac:spMk id="9" creationId="{86C7B4A1-154A-4DF0-AC46-F88D75A2E0FD}"/>
          </ac:spMkLst>
        </pc:spChg>
        <pc:spChg chg="add del">
          <ac:chgData name="kiruthika murugesan" userId="25457e297ad7bd25" providerId="Windows Live" clId="Web-{F66319B2-EE75-48FE-86D9-56C95210115B}" dt="2022-12-19T05:16:38.573" v="298"/>
          <ac:spMkLst>
            <pc:docMk/>
            <pc:sldMk cId="782830390" sldId="262"/>
            <ac:spMk id="11" creationId="{5E8D2E83-FB3A-40E7-A9E5-7AB389D612B4}"/>
          </ac:spMkLst>
        </pc:spChg>
        <pc:spChg chg="add del">
          <ac:chgData name="kiruthika murugesan" userId="25457e297ad7bd25" providerId="Windows Live" clId="Web-{F66319B2-EE75-48FE-86D9-56C95210115B}" dt="2022-12-19T05:16:49.573" v="300"/>
          <ac:spMkLst>
            <pc:docMk/>
            <pc:sldMk cId="782830390" sldId="262"/>
            <ac:spMk id="13" creationId="{3CD9DF72-87A3-404E-A828-84CBF11A8303}"/>
          </ac:spMkLst>
        </pc:spChg>
        <pc:spChg chg="add del">
          <ac:chgData name="kiruthika murugesan" userId="25457e297ad7bd25" providerId="Windows Live" clId="Web-{F66319B2-EE75-48FE-86D9-56C95210115B}" dt="2022-12-19T05:16:58.480" v="302"/>
          <ac:spMkLst>
            <pc:docMk/>
            <pc:sldMk cId="782830390" sldId="262"/>
            <ac:spMk id="16" creationId="{724CD679-7405-4CD3-A92A-9469F279A59D}"/>
          </ac:spMkLst>
        </pc:spChg>
        <pc:spChg chg="add del">
          <ac:chgData name="kiruthika murugesan" userId="25457e297ad7bd25" providerId="Windows Live" clId="Web-{F66319B2-EE75-48FE-86D9-56C95210115B}" dt="2022-12-19T05:17:45.497" v="315"/>
          <ac:spMkLst>
            <pc:docMk/>
            <pc:sldMk cId="782830390" sldId="262"/>
            <ac:spMk id="18" creationId="{8F23F8A3-8FD7-4779-8323-FDC26BE99889}"/>
          </ac:spMkLst>
        </pc:spChg>
        <pc:spChg chg="add del">
          <ac:chgData name="kiruthika murugesan" userId="25457e297ad7bd25" providerId="Windows Live" clId="Web-{F66319B2-EE75-48FE-86D9-56C95210115B}" dt="2022-12-19T05:17:45.497" v="315"/>
          <ac:spMkLst>
            <pc:docMk/>
            <pc:sldMk cId="782830390" sldId="262"/>
            <ac:spMk id="19" creationId="{F605C4CC-A25C-416F-8333-7CB7DC97D870}"/>
          </ac:spMkLst>
        </pc:spChg>
        <pc:picChg chg="add mod ord">
          <ac:chgData name="kiruthika murugesan" userId="25457e297ad7bd25" providerId="Windows Live" clId="Web-{F66319B2-EE75-48FE-86D9-56C95210115B}" dt="2022-12-19T05:16:58.495" v="303"/>
          <ac:picMkLst>
            <pc:docMk/>
            <pc:sldMk cId="782830390" sldId="262"/>
            <ac:picMk id="4" creationId="{3B9E24DC-C1F7-F539-1DEC-778E8EF6274A}"/>
          </ac:picMkLst>
        </pc:picChg>
        <pc:cxnChg chg="add del">
          <ac:chgData name="kiruthika murugesan" userId="25457e297ad7bd25" providerId="Windows Live" clId="Web-{F66319B2-EE75-48FE-86D9-56C95210115B}" dt="2022-12-19T05:16:49.573" v="300"/>
          <ac:cxnSpMkLst>
            <pc:docMk/>
            <pc:sldMk cId="782830390" sldId="262"/>
            <ac:cxnSpMk id="14" creationId="{20E3A342-4D61-4E3F-AF90-1AB42AEB96CC}"/>
          </ac:cxnSpMkLst>
        </pc:cxnChg>
      </pc:sldChg>
      <pc:sldChg chg="addSp delSp modSp new mod setBg modClrScheme chgLayout">
        <pc:chgData name="kiruthika murugesan" userId="25457e297ad7bd25" providerId="Windows Live" clId="Web-{F66319B2-EE75-48FE-86D9-56C95210115B}" dt="2022-12-19T05:54:46.226" v="534"/>
        <pc:sldMkLst>
          <pc:docMk/>
          <pc:sldMk cId="1221872552" sldId="262"/>
        </pc:sldMkLst>
        <pc:spChg chg="mod ord">
          <ac:chgData name="kiruthika murugesan" userId="25457e297ad7bd25" providerId="Windows Live" clId="Web-{F66319B2-EE75-48FE-86D9-56C95210115B}" dt="2022-12-19T05:53:21.630" v="526"/>
          <ac:spMkLst>
            <pc:docMk/>
            <pc:sldMk cId="1221872552" sldId="262"/>
            <ac:spMk id="2" creationId="{408FE442-1C9E-86B4-6E7B-C9A7A95FCCC3}"/>
          </ac:spMkLst>
        </pc:spChg>
        <pc:spChg chg="mod ord">
          <ac:chgData name="kiruthika murugesan" userId="25457e297ad7bd25" providerId="Windows Live" clId="Web-{F66319B2-EE75-48FE-86D9-56C95210115B}" dt="2022-12-19T05:53:21.630" v="526"/>
          <ac:spMkLst>
            <pc:docMk/>
            <pc:sldMk cId="1221872552" sldId="262"/>
            <ac:spMk id="3" creationId="{059B13E0-30C2-CC9B-A4D7-E6EC888B013F}"/>
          </ac:spMkLst>
        </pc:spChg>
        <pc:picChg chg="add del mod">
          <ac:chgData name="kiruthika murugesan" userId="25457e297ad7bd25" providerId="Windows Live" clId="Web-{F66319B2-EE75-48FE-86D9-56C95210115B}" dt="2022-12-19T05:24:56.356" v="422"/>
          <ac:picMkLst>
            <pc:docMk/>
            <pc:sldMk cId="1221872552" sldId="262"/>
            <ac:picMk id="4" creationId="{1C099C9F-09A3-8B2F-45E6-DD122A281414}"/>
          </ac:picMkLst>
        </pc:picChg>
      </pc:sldChg>
      <pc:sldChg chg="addSp delSp modSp new mod setBg modClrScheme setClrOvrMap chgLayout">
        <pc:chgData name="kiruthika murugesan" userId="25457e297ad7bd25" providerId="Windows Live" clId="Web-{F66319B2-EE75-48FE-86D9-56C95210115B}" dt="2022-12-19T06:07:56.814" v="589" actId="14100"/>
        <pc:sldMkLst>
          <pc:docMk/>
          <pc:sldMk cId="3957465159" sldId="263"/>
        </pc:sldMkLst>
        <pc:spChg chg="mod ord">
          <ac:chgData name="kiruthika murugesan" userId="25457e297ad7bd25" providerId="Windows Live" clId="Web-{F66319B2-EE75-48FE-86D9-56C95210115B}" dt="2022-12-19T06:07:30.813" v="586" actId="20577"/>
          <ac:spMkLst>
            <pc:docMk/>
            <pc:sldMk cId="3957465159" sldId="263"/>
            <ac:spMk id="2" creationId="{06A870DC-AB64-0202-57FF-82ED90324C25}"/>
          </ac:spMkLst>
        </pc:spChg>
        <pc:spChg chg="add del mod ord">
          <ac:chgData name="kiruthika murugesan" userId="25457e297ad7bd25" providerId="Windows Live" clId="Web-{F66319B2-EE75-48FE-86D9-56C95210115B}" dt="2022-12-19T05:54:03.943" v="533"/>
          <ac:spMkLst>
            <pc:docMk/>
            <pc:sldMk cId="3957465159" sldId="263"/>
            <ac:spMk id="3" creationId="{AAAB45F1-387F-2022-DFAD-39CBF496B171}"/>
          </ac:spMkLst>
        </pc:spChg>
        <pc:spChg chg="add del">
          <ac:chgData name="kiruthika murugesan" userId="25457e297ad7bd25" providerId="Windows Live" clId="Web-{F66319B2-EE75-48FE-86D9-56C95210115B}" dt="2022-12-19T05:53:34.724" v="528"/>
          <ac:spMkLst>
            <pc:docMk/>
            <pc:sldMk cId="3957465159" sldId="263"/>
            <ac:spMk id="9" creationId="{C5278130-DFE0-457B-8698-88DF69019DDE}"/>
          </ac:spMkLst>
        </pc:spChg>
        <pc:spChg chg="add del">
          <ac:chgData name="kiruthika murugesan" userId="25457e297ad7bd25" providerId="Windows Live" clId="Web-{F66319B2-EE75-48FE-86D9-56C95210115B}" dt="2022-12-19T05:53:34.724" v="528"/>
          <ac:spMkLst>
            <pc:docMk/>
            <pc:sldMk cId="3957465159" sldId="263"/>
            <ac:spMk id="11" creationId="{2F99531B-1681-4D6E-BECB-18325B33A618}"/>
          </ac:spMkLst>
        </pc:spChg>
        <pc:spChg chg="add del">
          <ac:chgData name="kiruthika murugesan" userId="25457e297ad7bd25" providerId="Windows Live" clId="Web-{F66319B2-EE75-48FE-86D9-56C95210115B}" dt="2022-12-19T05:53:34.724" v="528"/>
          <ac:spMkLst>
            <pc:docMk/>
            <pc:sldMk cId="3957465159" sldId="263"/>
            <ac:spMk id="13" creationId="{20344094-430A-400B-804B-910E696A1A90}"/>
          </ac:spMkLst>
        </pc:spChg>
        <pc:spChg chg="add del">
          <ac:chgData name="kiruthika murugesan" userId="25457e297ad7bd25" providerId="Windows Live" clId="Web-{F66319B2-EE75-48FE-86D9-56C95210115B}" dt="2022-12-19T05:53:34.724" v="528"/>
          <ac:spMkLst>
            <pc:docMk/>
            <pc:sldMk cId="3957465159" sldId="263"/>
            <ac:spMk id="15" creationId="{453C67DF-7782-4E57-AB9B-F1B4811AD8FE}"/>
          </ac:spMkLst>
        </pc:spChg>
        <pc:spChg chg="add del">
          <ac:chgData name="kiruthika murugesan" userId="25457e297ad7bd25" providerId="Windows Live" clId="Web-{F66319B2-EE75-48FE-86D9-56C95210115B}" dt="2022-12-19T05:53:49.287" v="530"/>
          <ac:spMkLst>
            <pc:docMk/>
            <pc:sldMk cId="3957465159" sldId="263"/>
            <ac:spMk id="21" creationId="{BACC6370-2D7E-4714-9D71-7542949D7D5D}"/>
          </ac:spMkLst>
        </pc:spChg>
        <pc:spChg chg="add del">
          <ac:chgData name="kiruthika murugesan" userId="25457e297ad7bd25" providerId="Windows Live" clId="Web-{F66319B2-EE75-48FE-86D9-56C95210115B}" dt="2022-12-19T05:53:49.287" v="530"/>
          <ac:spMkLst>
            <pc:docMk/>
            <pc:sldMk cId="3957465159" sldId="263"/>
            <ac:spMk id="22" creationId="{F68B3F68-107C-434F-AA38-110D5EA91B85}"/>
          </ac:spMkLst>
        </pc:spChg>
        <pc:spChg chg="add del">
          <ac:chgData name="kiruthika murugesan" userId="25457e297ad7bd25" providerId="Windows Live" clId="Web-{F66319B2-EE75-48FE-86D9-56C95210115B}" dt="2022-12-19T05:53:49.287" v="530"/>
          <ac:spMkLst>
            <pc:docMk/>
            <pc:sldMk cId="3957465159" sldId="263"/>
            <ac:spMk id="23" creationId="{AAD0DBB9-1A4B-4391-81D4-CB19F9AB918A}"/>
          </ac:spMkLst>
        </pc:spChg>
        <pc:spChg chg="add del">
          <ac:chgData name="kiruthika murugesan" userId="25457e297ad7bd25" providerId="Windows Live" clId="Web-{F66319B2-EE75-48FE-86D9-56C95210115B}" dt="2022-12-19T05:53:49.287" v="530"/>
          <ac:spMkLst>
            <pc:docMk/>
            <pc:sldMk cId="3957465159" sldId="263"/>
            <ac:spMk id="24" creationId="{063BBA22-50EA-4C4D-BE05-F1CE4E63AA56}"/>
          </ac:spMkLst>
        </pc:spChg>
        <pc:spChg chg="add del">
          <ac:chgData name="kiruthika murugesan" userId="25457e297ad7bd25" providerId="Windows Live" clId="Web-{F66319B2-EE75-48FE-86D9-56C95210115B}" dt="2022-12-19T05:59:24.469" v="541"/>
          <ac:spMkLst>
            <pc:docMk/>
            <pc:sldMk cId="3957465159" sldId="263"/>
            <ac:spMk id="53" creationId="{F13C74B1-5B17-4795-BED0-7140497B445A}"/>
          </ac:spMkLst>
        </pc:spChg>
        <pc:spChg chg="add del">
          <ac:chgData name="kiruthika murugesan" userId="25457e297ad7bd25" providerId="Windows Live" clId="Web-{F66319B2-EE75-48FE-86D9-56C95210115B}" dt="2022-12-19T05:59:24.469" v="541"/>
          <ac:spMkLst>
            <pc:docMk/>
            <pc:sldMk cId="3957465159" sldId="263"/>
            <ac:spMk id="55" creationId="{D4974D33-8DC5-464E-8C6D-BE58F0669C17}"/>
          </ac:spMkLst>
        </pc:spChg>
        <pc:spChg chg="add del">
          <ac:chgData name="kiruthika murugesan" userId="25457e297ad7bd25" providerId="Windows Live" clId="Web-{F66319B2-EE75-48FE-86D9-56C95210115B}" dt="2022-12-19T05:59:43.283" v="545"/>
          <ac:spMkLst>
            <pc:docMk/>
            <pc:sldMk cId="3957465159" sldId="263"/>
            <ac:spMk id="59" creationId="{5E39A796-BE83-48B1-B33F-35C4A32AAB57}"/>
          </ac:spMkLst>
        </pc:spChg>
        <pc:spChg chg="add del">
          <ac:chgData name="kiruthika murugesan" userId="25457e297ad7bd25" providerId="Windows Live" clId="Web-{F66319B2-EE75-48FE-86D9-56C95210115B}" dt="2022-12-19T05:59:43.283" v="545"/>
          <ac:spMkLst>
            <pc:docMk/>
            <pc:sldMk cId="3957465159" sldId="263"/>
            <ac:spMk id="60" creationId="{72F84B47-E267-4194-8194-831DB7B5547F}"/>
          </ac:spMkLst>
        </pc:spChg>
        <pc:spChg chg="add del">
          <ac:chgData name="kiruthika murugesan" userId="25457e297ad7bd25" providerId="Windows Live" clId="Web-{F66319B2-EE75-48FE-86D9-56C95210115B}" dt="2022-12-19T05:59:54.611" v="547"/>
          <ac:spMkLst>
            <pc:docMk/>
            <pc:sldMk cId="3957465159" sldId="263"/>
            <ac:spMk id="62" creationId="{9228552E-C8B1-4A80-8448-0787CE0FC704}"/>
          </ac:spMkLst>
        </pc:spChg>
        <pc:spChg chg="add del">
          <ac:chgData name="kiruthika murugesan" userId="25457e297ad7bd25" providerId="Windows Live" clId="Web-{F66319B2-EE75-48FE-86D9-56C95210115B}" dt="2022-12-19T06:00:28.722" v="549"/>
          <ac:spMkLst>
            <pc:docMk/>
            <pc:sldMk cId="3957465159" sldId="263"/>
            <ac:spMk id="64" creationId="{6EBF06A5-4173-45DE-87B1-0791E098A374}"/>
          </ac:spMkLst>
        </pc:spChg>
        <pc:spChg chg="add del">
          <ac:chgData name="kiruthika murugesan" userId="25457e297ad7bd25" providerId="Windows Live" clId="Web-{F66319B2-EE75-48FE-86D9-56C95210115B}" dt="2022-12-19T06:00:28.722" v="549"/>
          <ac:spMkLst>
            <pc:docMk/>
            <pc:sldMk cId="3957465159" sldId="263"/>
            <ac:spMk id="65" creationId="{206E9F47-DC46-4A02-B5DB-26B56C39C979}"/>
          </ac:spMkLst>
        </pc:spChg>
        <pc:spChg chg="add del">
          <ac:chgData name="kiruthika murugesan" userId="25457e297ad7bd25" providerId="Windows Live" clId="Web-{F66319B2-EE75-48FE-86D9-56C95210115B}" dt="2022-12-19T06:00:32.769" v="551"/>
          <ac:spMkLst>
            <pc:docMk/>
            <pc:sldMk cId="3957465159" sldId="263"/>
            <ac:spMk id="67" creationId="{79BB35BC-D5C2-4C8B-A22A-A71E6191913B}"/>
          </ac:spMkLst>
        </pc:spChg>
        <pc:spChg chg="add del">
          <ac:chgData name="kiruthika murugesan" userId="25457e297ad7bd25" providerId="Windows Live" clId="Web-{F66319B2-EE75-48FE-86D9-56C95210115B}" dt="2022-12-19T06:00:45.019" v="553"/>
          <ac:spMkLst>
            <pc:docMk/>
            <pc:sldMk cId="3957465159" sldId="263"/>
            <ac:spMk id="69" creationId="{9228552E-C8B1-4A80-8448-0787CE0FC704}"/>
          </ac:spMkLst>
        </pc:spChg>
        <pc:spChg chg="add del">
          <ac:chgData name="kiruthika murugesan" userId="25457e297ad7bd25" providerId="Windows Live" clId="Web-{F66319B2-EE75-48FE-86D9-56C95210115B}" dt="2022-12-19T06:02:00.709" v="555"/>
          <ac:spMkLst>
            <pc:docMk/>
            <pc:sldMk cId="3957465159" sldId="263"/>
            <ac:spMk id="71" creationId="{F13C74B1-5B17-4795-BED0-7140497B445A}"/>
          </ac:spMkLst>
        </pc:spChg>
        <pc:spChg chg="add del">
          <ac:chgData name="kiruthika murugesan" userId="25457e297ad7bd25" providerId="Windows Live" clId="Web-{F66319B2-EE75-48FE-86D9-56C95210115B}" dt="2022-12-19T06:02:00.709" v="555"/>
          <ac:spMkLst>
            <pc:docMk/>
            <pc:sldMk cId="3957465159" sldId="263"/>
            <ac:spMk id="72" creationId="{D4974D33-8DC5-464E-8C6D-BE58F0669C17}"/>
          </ac:spMkLst>
        </pc:spChg>
        <pc:spChg chg="add del">
          <ac:chgData name="kiruthika murugesan" userId="25457e297ad7bd25" providerId="Windows Live" clId="Web-{F66319B2-EE75-48FE-86D9-56C95210115B}" dt="2022-12-19T06:04:06.104" v="557"/>
          <ac:spMkLst>
            <pc:docMk/>
            <pc:sldMk cId="3957465159" sldId="263"/>
            <ac:spMk id="74" creationId="{6EBF06A5-4173-45DE-87B1-0791E098A374}"/>
          </ac:spMkLst>
        </pc:spChg>
        <pc:spChg chg="add del">
          <ac:chgData name="kiruthika murugesan" userId="25457e297ad7bd25" providerId="Windows Live" clId="Web-{F66319B2-EE75-48FE-86D9-56C95210115B}" dt="2022-12-19T06:04:06.104" v="557"/>
          <ac:spMkLst>
            <pc:docMk/>
            <pc:sldMk cId="3957465159" sldId="263"/>
            <ac:spMk id="75" creationId="{206E9F47-DC46-4A02-B5DB-26B56C39C979}"/>
          </ac:spMkLst>
        </pc:spChg>
        <pc:spChg chg="add del">
          <ac:chgData name="kiruthika murugesan" userId="25457e297ad7bd25" providerId="Windows Live" clId="Web-{F66319B2-EE75-48FE-86D9-56C95210115B}" dt="2022-12-19T06:04:43.167" v="559"/>
          <ac:spMkLst>
            <pc:docMk/>
            <pc:sldMk cId="3957465159" sldId="263"/>
            <ac:spMk id="80" creationId="{79BB35BC-D5C2-4C8B-A22A-A71E6191913B}"/>
          </ac:spMkLst>
        </pc:spChg>
        <pc:spChg chg="add del">
          <ac:chgData name="kiruthika murugesan" userId="25457e297ad7bd25" providerId="Windows Live" clId="Web-{F66319B2-EE75-48FE-86D9-56C95210115B}" dt="2022-12-19T06:05:42.841" v="569"/>
          <ac:spMkLst>
            <pc:docMk/>
            <pc:sldMk cId="3957465159" sldId="263"/>
            <ac:spMk id="85" creationId="{D009D6D5-DAC2-4A8B-A17A-E206B9012D09}"/>
          </ac:spMkLst>
        </pc:spChg>
        <pc:spChg chg="add del">
          <ac:chgData name="kiruthika murugesan" userId="25457e297ad7bd25" providerId="Windows Live" clId="Web-{F66319B2-EE75-48FE-86D9-56C95210115B}" dt="2022-12-19T06:05:22.200" v="562"/>
          <ac:spMkLst>
            <pc:docMk/>
            <pc:sldMk cId="3957465159" sldId="263"/>
            <ac:spMk id="101" creationId="{AAB8EDC3-1C0D-4505-A2C7-839A5161FB53}"/>
          </ac:spMkLst>
        </pc:spChg>
        <pc:spChg chg="add del">
          <ac:chgData name="kiruthika murugesan" userId="25457e297ad7bd25" providerId="Windows Live" clId="Web-{F66319B2-EE75-48FE-86D9-56C95210115B}" dt="2022-12-19T06:05:22.200" v="562"/>
          <ac:spMkLst>
            <pc:docMk/>
            <pc:sldMk cId="3957465159" sldId="263"/>
            <ac:spMk id="103" creationId="{2069E294-3813-4588-9E9C-AEA08F9C4DA1}"/>
          </ac:spMkLst>
        </pc:spChg>
        <pc:spChg chg="add del">
          <ac:chgData name="kiruthika murugesan" userId="25457e297ad7bd25" providerId="Windows Live" clId="Web-{F66319B2-EE75-48FE-86D9-56C95210115B}" dt="2022-12-19T06:05:27.419" v="564"/>
          <ac:spMkLst>
            <pc:docMk/>
            <pc:sldMk cId="3957465159" sldId="263"/>
            <ac:spMk id="105" creationId="{2172A0AC-3DCE-4672-BCAF-28FEF91F6020}"/>
          </ac:spMkLst>
        </pc:spChg>
        <pc:spChg chg="add del">
          <ac:chgData name="kiruthika murugesan" userId="25457e297ad7bd25" providerId="Windows Live" clId="Web-{F66319B2-EE75-48FE-86D9-56C95210115B}" dt="2022-12-19T06:05:27.419" v="564"/>
          <ac:spMkLst>
            <pc:docMk/>
            <pc:sldMk cId="3957465159" sldId="263"/>
            <ac:spMk id="106" creationId="{AE6F1C77-EDC9-4C5F-8C1C-62DD46BDA3C3}"/>
          </ac:spMkLst>
        </pc:spChg>
        <pc:spChg chg="add del">
          <ac:chgData name="kiruthika murugesan" userId="25457e297ad7bd25" providerId="Windows Live" clId="Web-{F66319B2-EE75-48FE-86D9-56C95210115B}" dt="2022-12-19T06:05:35.622" v="566"/>
          <ac:spMkLst>
            <pc:docMk/>
            <pc:sldMk cId="3957465159" sldId="263"/>
            <ac:spMk id="108" creationId="{99F1FFA9-D672-408C-9220-ADEEC6ABDD09}"/>
          </ac:spMkLst>
        </pc:spChg>
        <pc:spChg chg="add del">
          <ac:chgData name="kiruthika murugesan" userId="25457e297ad7bd25" providerId="Windows Live" clId="Web-{F66319B2-EE75-48FE-86D9-56C95210115B}" dt="2022-12-19T06:05:42.810" v="568"/>
          <ac:spMkLst>
            <pc:docMk/>
            <pc:sldMk cId="3957465159" sldId="263"/>
            <ac:spMk id="110" creationId="{5EF17487-C386-4F99-B5EB-4FD3DF4236B2}"/>
          </ac:spMkLst>
        </pc:spChg>
        <pc:spChg chg="add del">
          <ac:chgData name="kiruthika murugesan" userId="25457e297ad7bd25" providerId="Windows Live" clId="Web-{F66319B2-EE75-48FE-86D9-56C95210115B}" dt="2022-12-19T06:05:42.810" v="568"/>
          <ac:spMkLst>
            <pc:docMk/>
            <pc:sldMk cId="3957465159" sldId="263"/>
            <ac:spMk id="111" creationId="{A0DE92DF-4769-4DE9-93FD-EE31271850CA}"/>
          </ac:spMkLst>
        </pc:spChg>
        <pc:spChg chg="add del">
          <ac:chgData name="kiruthika murugesan" userId="25457e297ad7bd25" providerId="Windows Live" clId="Web-{F66319B2-EE75-48FE-86D9-56C95210115B}" dt="2022-12-19T06:06:07.123" v="573"/>
          <ac:spMkLst>
            <pc:docMk/>
            <pc:sldMk cId="3957465159" sldId="263"/>
            <ac:spMk id="113" creationId="{D2B783EE-0239-4717-BBEA-8C9EAC61C824}"/>
          </ac:spMkLst>
        </pc:spChg>
        <pc:spChg chg="add del">
          <ac:chgData name="kiruthika murugesan" userId="25457e297ad7bd25" providerId="Windows Live" clId="Web-{F66319B2-EE75-48FE-86D9-56C95210115B}" dt="2022-12-19T06:06:07.123" v="573"/>
          <ac:spMkLst>
            <pc:docMk/>
            <pc:sldMk cId="3957465159" sldId="263"/>
            <ac:spMk id="114" creationId="{A7B99495-F43F-4D80-A44F-2CB4764EB90B}"/>
          </ac:spMkLst>
        </pc:spChg>
        <pc:spChg chg="add del">
          <ac:chgData name="kiruthika murugesan" userId="25457e297ad7bd25" providerId="Windows Live" clId="Web-{F66319B2-EE75-48FE-86D9-56C95210115B}" dt="2022-12-19T06:06:07.123" v="573"/>
          <ac:spMkLst>
            <pc:docMk/>
            <pc:sldMk cId="3957465159" sldId="263"/>
            <ac:spMk id="115" creationId="{70BEB1E7-2F88-40BC-B73D-42E5B6F80BFC}"/>
          </ac:spMkLst>
        </pc:spChg>
        <pc:spChg chg="add del">
          <ac:chgData name="kiruthika murugesan" userId="25457e297ad7bd25" providerId="Windows Live" clId="Web-{F66319B2-EE75-48FE-86D9-56C95210115B}" dt="2022-12-19T06:06:07.092" v="572"/>
          <ac:spMkLst>
            <pc:docMk/>
            <pc:sldMk cId="3957465159" sldId="263"/>
            <ac:spMk id="120" creationId="{D009D6D5-DAC2-4A8B-A17A-E206B9012D09}"/>
          </ac:spMkLst>
        </pc:spChg>
        <pc:spChg chg="add">
          <ac:chgData name="kiruthika murugesan" userId="25457e297ad7bd25" providerId="Windows Live" clId="Web-{F66319B2-EE75-48FE-86D9-56C95210115B}" dt="2022-12-19T06:06:07.123" v="573"/>
          <ac:spMkLst>
            <pc:docMk/>
            <pc:sldMk cId="3957465159" sldId="263"/>
            <ac:spMk id="122" creationId="{2C46C4D6-C474-4E92-B52E-944C1118F7B6}"/>
          </ac:spMkLst>
        </pc:spChg>
        <pc:spChg chg="add">
          <ac:chgData name="kiruthika murugesan" userId="25457e297ad7bd25" providerId="Windows Live" clId="Web-{F66319B2-EE75-48FE-86D9-56C95210115B}" dt="2022-12-19T06:06:07.123" v="573"/>
          <ac:spMkLst>
            <pc:docMk/>
            <pc:sldMk cId="3957465159" sldId="263"/>
            <ac:spMk id="123" creationId="{0E3596DD-156A-473E-9BB3-C6A29F7574E9}"/>
          </ac:spMkLst>
        </pc:spChg>
        <pc:graphicFrameChg chg="add del">
          <ac:chgData name="kiruthika murugesan" userId="25457e297ad7bd25" providerId="Windows Live" clId="Web-{F66319B2-EE75-48FE-86D9-56C95210115B}" dt="2022-12-19T05:53:34.724" v="528"/>
          <ac:graphicFrameMkLst>
            <pc:docMk/>
            <pc:sldMk cId="3957465159" sldId="263"/>
            <ac:graphicFrameMk id="5" creationId="{FB271A9C-45CC-35F8-DC9A-390A3AE721F3}"/>
          </ac:graphicFrameMkLst>
        </pc:graphicFrameChg>
        <pc:graphicFrameChg chg="add del">
          <ac:chgData name="kiruthika murugesan" userId="25457e297ad7bd25" providerId="Windows Live" clId="Web-{F66319B2-EE75-48FE-86D9-56C95210115B}" dt="2022-12-19T05:53:49.287" v="530"/>
          <ac:graphicFrameMkLst>
            <pc:docMk/>
            <pc:sldMk cId="3957465159" sldId="263"/>
            <ac:graphicFrameMk id="25" creationId="{668D7B9A-A21B-36F3-566F-0DB48FEA8529}"/>
          </ac:graphicFrameMkLst>
        </pc:graphicFrameChg>
        <pc:graphicFrameChg chg="add del">
          <ac:chgData name="kiruthika murugesan" userId="25457e297ad7bd25" providerId="Windows Live" clId="Web-{F66319B2-EE75-48FE-86D9-56C95210115B}" dt="2022-12-19T05:54:03.928" v="532"/>
          <ac:graphicFrameMkLst>
            <pc:docMk/>
            <pc:sldMk cId="3957465159" sldId="263"/>
            <ac:graphicFrameMk id="27" creationId="{7BF8A8A6-320D-A377-F036-B407CE0D7A76}"/>
          </ac:graphicFrameMkLst>
        </pc:graphicFrameChg>
        <pc:graphicFrameChg chg="add mod ord modGraphic">
          <ac:chgData name="kiruthika murugesan" userId="25457e297ad7bd25" providerId="Windows Live" clId="Web-{F66319B2-EE75-48FE-86D9-56C95210115B}" dt="2022-12-19T06:06:52.843" v="578" actId="14100"/>
          <ac:graphicFrameMkLst>
            <pc:docMk/>
            <pc:sldMk cId="3957465159" sldId="263"/>
            <ac:graphicFrameMk id="29" creationId="{F1D9920C-7563-F6E8-2B01-BD1D97C63196}"/>
          </ac:graphicFrameMkLst>
        </pc:graphicFrameChg>
        <pc:picChg chg="add del mod">
          <ac:chgData name="kiruthika murugesan" userId="25457e297ad7bd25" providerId="Windows Live" clId="Web-{F66319B2-EE75-48FE-86D9-56C95210115B}" dt="2022-12-19T05:56:58.965" v="537"/>
          <ac:picMkLst>
            <pc:docMk/>
            <pc:sldMk cId="3957465159" sldId="263"/>
            <ac:picMk id="41" creationId="{44391491-4D83-B6F6-64D3-920E5AF4A294}"/>
          </ac:picMkLst>
        </pc:picChg>
        <pc:picChg chg="add del mod ord">
          <ac:chgData name="kiruthika murugesan" userId="25457e297ad7bd25" providerId="Windows Live" clId="Web-{F66319B2-EE75-48FE-86D9-56C95210115B}" dt="2022-12-19T06:05:54.529" v="570"/>
          <ac:picMkLst>
            <pc:docMk/>
            <pc:sldMk cId="3957465159" sldId="263"/>
            <ac:picMk id="48" creationId="{4A5376AA-CA11-AC19-F075-F4A90020F7CA}"/>
          </ac:picMkLst>
        </pc:picChg>
        <pc:picChg chg="add mod ord">
          <ac:chgData name="kiruthika murugesan" userId="25457e297ad7bd25" providerId="Windows Live" clId="Web-{F66319B2-EE75-48FE-86D9-56C95210115B}" dt="2022-12-19T06:07:56.814" v="589" actId="14100"/>
          <ac:picMkLst>
            <pc:docMk/>
            <pc:sldMk cId="3957465159" sldId="263"/>
            <ac:picMk id="96" creationId="{ABDC4576-E616-BDA3-7EF5-01D6EE825F63}"/>
          </ac:picMkLst>
        </pc:picChg>
        <pc:cxnChg chg="add del">
          <ac:chgData name="kiruthika murugesan" userId="25457e297ad7bd25" providerId="Windows Live" clId="Web-{F66319B2-EE75-48FE-86D9-56C95210115B}" dt="2022-12-19T05:53:34.724" v="528"/>
          <ac:cxnSpMkLst>
            <pc:docMk/>
            <pc:sldMk cId="3957465159" sldId="263"/>
            <ac:cxnSpMk id="17" creationId="{B03A5AE3-BD30-455C-842B-7626C8BEF097}"/>
          </ac:cxnSpMkLst>
        </pc:cxnChg>
        <pc:cxnChg chg="add del">
          <ac:chgData name="kiruthika murugesan" userId="25457e297ad7bd25" providerId="Windows Live" clId="Web-{F66319B2-EE75-48FE-86D9-56C95210115B}" dt="2022-12-19T05:53:34.724" v="528"/>
          <ac:cxnSpMkLst>
            <pc:docMk/>
            <pc:sldMk cId="3957465159" sldId="263"/>
            <ac:cxnSpMk id="19" creationId="{2DBECAA5-1F2D-470D-875C-8F2C2CA3E54B}"/>
          </ac:cxnSpMkLst>
        </pc:cxnChg>
        <pc:cxnChg chg="add del">
          <ac:chgData name="kiruthika murugesan" userId="25457e297ad7bd25" providerId="Windows Live" clId="Web-{F66319B2-EE75-48FE-86D9-56C95210115B}" dt="2022-12-19T05:59:37.501" v="543"/>
          <ac:cxnSpMkLst>
            <pc:docMk/>
            <pc:sldMk cId="3957465159" sldId="263"/>
            <ac:cxnSpMk id="57" creationId="{A7F400EE-A8A5-48AF-B4D6-291B52C6F0B0}"/>
          </ac:cxnSpMkLst>
        </pc:cxnChg>
      </pc:sldChg>
      <pc:sldChg chg="modSp new">
        <pc:chgData name="kiruthika murugesan" userId="25457e297ad7bd25" providerId="Windows Live" clId="Web-{F66319B2-EE75-48FE-86D9-56C95210115B}" dt="2022-12-19T06:09:20.833" v="613" actId="20577"/>
        <pc:sldMkLst>
          <pc:docMk/>
          <pc:sldMk cId="3617282332" sldId="264"/>
        </pc:sldMkLst>
        <pc:spChg chg="mod">
          <ac:chgData name="kiruthika murugesan" userId="25457e297ad7bd25" providerId="Windows Live" clId="Web-{F66319B2-EE75-48FE-86D9-56C95210115B}" dt="2022-12-19T06:09:20.833" v="613" actId="20577"/>
          <ac:spMkLst>
            <pc:docMk/>
            <pc:sldMk cId="3617282332" sldId="264"/>
            <ac:spMk id="2" creationId="{388D0565-72F9-3B61-A538-12B6A100B6B9}"/>
          </ac:spMkLst>
        </pc:spChg>
      </pc:sldChg>
      <pc:sldMasterChg chg="del delSldLayout">
        <pc:chgData name="kiruthika murugesan" userId="25457e297ad7bd25" providerId="Windows Live" clId="Web-{F66319B2-EE75-48FE-86D9-56C95210115B}" dt="2022-12-19T05:17:45.497" v="315"/>
        <pc:sldMasterMkLst>
          <pc:docMk/>
          <pc:sldMasterMk cId="2339709344" sldId="2147483900"/>
        </pc:sldMasterMkLst>
        <pc:sldLayoutChg chg="del">
          <pc:chgData name="kiruthika murugesan" userId="25457e297ad7bd25" providerId="Windows Live" clId="Web-{F66319B2-EE75-48FE-86D9-56C95210115B}" dt="2022-12-19T05:17:45.497" v="315"/>
          <pc:sldLayoutMkLst>
            <pc:docMk/>
            <pc:sldMasterMk cId="2339709344" sldId="2147483900"/>
            <pc:sldLayoutMk cId="3350715347" sldId="2147483901"/>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1447789176" sldId="2147483902"/>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723634401" sldId="2147483903"/>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286221681" sldId="2147483904"/>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059226169" sldId="2147483905"/>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2465178589" sldId="2147483906"/>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936792166" sldId="2147483907"/>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604322266" sldId="2147483908"/>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4184529441" sldId="2147483909"/>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4086431665" sldId="2147483910"/>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908943715" sldId="2147483911"/>
          </pc:sldLayoutMkLst>
        </pc:sldLayoutChg>
      </pc:sldMasterChg>
      <pc:sldMasterChg chg="add del addSldLayout delSldLayout modSldLayout">
        <pc:chgData name="kiruthika murugesan" userId="25457e297ad7bd25" providerId="Windows Live" clId="Web-{F66319B2-EE75-48FE-86D9-56C95210115B}" dt="2022-12-19T05:17:53.450" v="316"/>
        <pc:sldMasterMkLst>
          <pc:docMk/>
          <pc:sldMasterMk cId="2015037954" sldId="2147483912"/>
        </pc:sldMasterMkLst>
        <pc:sldLayoutChg chg="add del mod replId">
          <pc:chgData name="kiruthika murugesan" userId="25457e297ad7bd25" providerId="Windows Live" clId="Web-{F66319B2-EE75-48FE-86D9-56C95210115B}" dt="2022-12-19T05:17:53.450" v="316"/>
          <pc:sldLayoutMkLst>
            <pc:docMk/>
            <pc:sldMasterMk cId="2015037954" sldId="2147483912"/>
            <pc:sldLayoutMk cId="544116351" sldId="2147483913"/>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4128617153" sldId="2147483914"/>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1924142141" sldId="2147483915"/>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962772276" sldId="2147483916"/>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3381658085" sldId="2147483917"/>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570288784" sldId="2147483918"/>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2262898791" sldId="2147483919"/>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1795284233" sldId="2147483920"/>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526777186" sldId="2147483921"/>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2217567018" sldId="2147483922"/>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3683816920" sldId="2147483923"/>
          </pc:sldLayoutMkLst>
        </pc:sldLayoutChg>
      </pc:sldMasterChg>
      <pc:sldMasterChg chg="add del addSldLayout delSldLayout modSldLayout">
        <pc:chgData name="kiruthika murugesan" userId="25457e297ad7bd25" providerId="Windows Live" clId="Web-{F66319B2-EE75-48FE-86D9-56C95210115B}" dt="2022-12-19T05:18:18.811" v="317"/>
        <pc:sldMasterMkLst>
          <pc:docMk/>
          <pc:sldMasterMk cId="4176706756" sldId="2147483924"/>
        </pc:sldMasterMkLst>
        <pc:sldLayoutChg chg="add del mod replId">
          <pc:chgData name="kiruthika murugesan" userId="25457e297ad7bd25" providerId="Windows Live" clId="Web-{F66319B2-EE75-48FE-86D9-56C95210115B}" dt="2022-12-19T05:18:18.811" v="317"/>
          <pc:sldLayoutMkLst>
            <pc:docMk/>
            <pc:sldMasterMk cId="4176706756" sldId="2147483924"/>
            <pc:sldLayoutMk cId="2838625180" sldId="2147483925"/>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156177319" sldId="2147483926"/>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398695129" sldId="2147483927"/>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535420" sldId="2147483928"/>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39925592" sldId="2147483929"/>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3906238952" sldId="2147483930"/>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825457043" sldId="2147483931"/>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17359105" sldId="2147483932"/>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293634215" sldId="2147483933"/>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215319672" sldId="2147483934"/>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226203798" sldId="2147483935"/>
          </pc:sldLayoutMkLst>
        </pc:sldLayoutChg>
      </pc:sldMasterChg>
      <pc:sldMasterChg chg="add del addSldLayout delSldLayout modSldLayout">
        <pc:chgData name="kiruthika murugesan" userId="25457e297ad7bd25" providerId="Windows Live" clId="Web-{F66319B2-EE75-48FE-86D9-56C95210115B}" dt="2022-12-19T05:18:23.654" v="318"/>
        <pc:sldMasterMkLst>
          <pc:docMk/>
          <pc:sldMasterMk cId="2902822859" sldId="2147483936"/>
        </pc:sldMasterMkLst>
        <pc:sldLayoutChg chg="add del mod replId">
          <pc:chgData name="kiruthika murugesan" userId="25457e297ad7bd25" providerId="Windows Live" clId="Web-{F66319B2-EE75-48FE-86D9-56C95210115B}" dt="2022-12-19T05:18:23.654" v="318"/>
          <pc:sldLayoutMkLst>
            <pc:docMk/>
            <pc:sldMasterMk cId="2902822859" sldId="2147483936"/>
            <pc:sldLayoutMk cId="2827206182" sldId="2147483937"/>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149302996" sldId="2147483938"/>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7264552" sldId="2147483939"/>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1425527338" sldId="2147483940"/>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909260165" sldId="2147483941"/>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2443073314" sldId="2147483942"/>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1128510377" sldId="2147483943"/>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658085838" sldId="2147483944"/>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938533418" sldId="2147483945"/>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96662124" sldId="2147483946"/>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2340673518" sldId="2147483947"/>
          </pc:sldLayoutMkLst>
        </pc:sldLayoutChg>
      </pc:sldMasterChg>
      <pc:sldMasterChg chg="add del addSldLayout delSldLayout modSldLayout">
        <pc:chgData name="kiruthika murugesan" userId="25457e297ad7bd25" providerId="Windows Live" clId="Web-{F66319B2-EE75-48FE-86D9-56C95210115B}" dt="2022-12-19T05:18:43.483" v="319"/>
        <pc:sldMasterMkLst>
          <pc:docMk/>
          <pc:sldMasterMk cId="2807637866" sldId="2147483948"/>
        </pc:sldMasterMkLst>
        <pc:sldLayoutChg chg="add del mod replId">
          <pc:chgData name="kiruthika murugesan" userId="25457e297ad7bd25" providerId="Windows Live" clId="Web-{F66319B2-EE75-48FE-86D9-56C95210115B}" dt="2022-12-19T05:18:43.483" v="319"/>
          <pc:sldLayoutMkLst>
            <pc:docMk/>
            <pc:sldMasterMk cId="2807637866" sldId="2147483948"/>
            <pc:sldLayoutMk cId="3896198501" sldId="2147483949"/>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050035335" sldId="2147483950"/>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518202935" sldId="2147483951"/>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222405650" sldId="2147483952"/>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589528426" sldId="2147483953"/>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520037142" sldId="2147483954"/>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217335811" sldId="2147483955"/>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647533170" sldId="2147483956"/>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721076661" sldId="2147483957"/>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809602746" sldId="2147483958"/>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825930525" sldId="2147483959"/>
          </pc:sldLayoutMkLst>
        </pc:sldLayoutChg>
      </pc:sldMasterChg>
      <pc:sldMasterChg chg="add del mod setBg addSldLayout delSldLayout modSldLayout">
        <pc:chgData name="kiruthika murugesan" userId="25457e297ad7bd25" providerId="Windows Live" clId="Web-{F66319B2-EE75-48FE-86D9-56C95210115B}" dt="2022-12-19T05:53:21.630" v="526"/>
        <pc:sldMasterMkLst>
          <pc:docMk/>
          <pc:sldMasterMk cId="2020098895" sldId="2147483960"/>
        </pc:sldMasterMkLst>
        <pc:sldLayoutChg chg="add del mod replId">
          <pc:chgData name="kiruthika murugesan" userId="25457e297ad7bd25" providerId="Windows Live" clId="Web-{F66319B2-EE75-48FE-86D9-56C95210115B}" dt="2022-12-19T05:53:21.630" v="526"/>
          <pc:sldLayoutMkLst>
            <pc:docMk/>
            <pc:sldMasterMk cId="2020098895" sldId="2147483960"/>
            <pc:sldLayoutMk cId="2138496797" sldId="2147483961"/>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720028783" sldId="2147483962"/>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320726883" sldId="2147483963"/>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1571606177" sldId="2147483964"/>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516192163" sldId="2147483965"/>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4179326663" sldId="2147483966"/>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3204451059" sldId="2147483967"/>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1569888119" sldId="2147483968"/>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3922235652" sldId="2147483969"/>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201415801" sldId="2147483970"/>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362393407" sldId="2147483971"/>
          </pc:sldLayoutMkLst>
        </pc:sldLayoutChg>
      </pc:sldMasterChg>
      <pc:sldMasterChg chg="add addSldLayout modSldLayout">
        <pc:chgData name="kiruthika murugesan" userId="25457e297ad7bd25" providerId="Windows Live" clId="Web-{F66319B2-EE75-48FE-86D9-56C95210115B}" dt="2022-12-19T05:53:21.630" v="526"/>
        <pc:sldMasterMkLst>
          <pc:docMk/>
          <pc:sldMasterMk cId="3535708716" sldId="2147483972"/>
        </pc:sldMasterMkLst>
        <pc:sldLayoutChg chg="add mod replId">
          <pc:chgData name="kiruthika murugesan" userId="25457e297ad7bd25" providerId="Windows Live" clId="Web-{F66319B2-EE75-48FE-86D9-56C95210115B}" dt="2022-12-19T05:53:21.630" v="526"/>
          <pc:sldLayoutMkLst>
            <pc:docMk/>
            <pc:sldMasterMk cId="3535708716" sldId="2147483972"/>
            <pc:sldLayoutMk cId="832772755" sldId="2147483973"/>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993777483" sldId="2147483974"/>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833344787" sldId="2147483975"/>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2200567492" sldId="2147483976"/>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035513" sldId="2147483977"/>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2231737485" sldId="2147483978"/>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439099939" sldId="2147483979"/>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884104334" sldId="2147483980"/>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801570536" sldId="2147483981"/>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266206066" sldId="2147483982"/>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153854687" sldId="2147483983"/>
          </pc:sldLayoutMkLst>
        </pc:sldLayoutChg>
      </pc:sldMasterChg>
    </pc:docChg>
  </pc:docChgLst>
  <pc:docChgLst>
    <pc:chgData name="kiruthika murugesan" userId="25457e297ad7bd25" providerId="Windows Live" clId="Web-{D9A42066-C2CA-4750-9A6B-D0524FCCB83A}"/>
    <pc:docChg chg="addSld delSld modSld">
      <pc:chgData name="kiruthika murugesan" userId="25457e297ad7bd25" providerId="Windows Live" clId="Web-{D9A42066-C2CA-4750-9A6B-D0524FCCB83A}" dt="2022-12-19T09:26:30.621" v="597" actId="14100"/>
      <pc:docMkLst>
        <pc:docMk/>
      </pc:docMkLst>
      <pc:sldChg chg="addSp modSp mod setBg">
        <pc:chgData name="kiruthika murugesan" userId="25457e297ad7bd25" providerId="Windows Live" clId="Web-{D9A42066-C2CA-4750-9A6B-D0524FCCB83A}" dt="2022-12-19T08:50:36.506" v="146"/>
        <pc:sldMkLst>
          <pc:docMk/>
          <pc:sldMk cId="4186462586" sldId="258"/>
        </pc:sldMkLst>
        <pc:picChg chg="add mod">
          <ac:chgData name="kiruthika murugesan" userId="25457e297ad7bd25" providerId="Windows Live" clId="Web-{D9A42066-C2CA-4750-9A6B-D0524FCCB83A}" dt="2022-12-19T08:49:54.755" v="144" actId="14100"/>
          <ac:picMkLst>
            <pc:docMk/>
            <pc:sldMk cId="4186462586" sldId="258"/>
            <ac:picMk id="4" creationId="{FBFA2457-9AB9-9493-CD51-2CACFD0D8107}"/>
          </ac:picMkLst>
        </pc:picChg>
      </pc:sldChg>
      <pc:sldChg chg="modSp mod setBg">
        <pc:chgData name="kiruthika murugesan" userId="25457e297ad7bd25" providerId="Windows Live" clId="Web-{D9A42066-C2CA-4750-9A6B-D0524FCCB83A}" dt="2022-12-19T08:54:25.889" v="193"/>
        <pc:sldMkLst>
          <pc:docMk/>
          <pc:sldMk cId="2079369539" sldId="259"/>
        </pc:sldMkLst>
        <pc:spChg chg="mod">
          <ac:chgData name="kiruthika murugesan" userId="25457e297ad7bd25" providerId="Windows Live" clId="Web-{D9A42066-C2CA-4750-9A6B-D0524FCCB83A}" dt="2022-12-19T08:53:43.716" v="192" actId="14100"/>
          <ac:spMkLst>
            <pc:docMk/>
            <pc:sldMk cId="2079369539" sldId="259"/>
            <ac:spMk id="2" creationId="{F37C139D-BFBB-2AA5-947D-F8057EFEABF8}"/>
          </ac:spMkLst>
        </pc:spChg>
        <pc:spChg chg="mod">
          <ac:chgData name="kiruthika murugesan" userId="25457e297ad7bd25" providerId="Windows Live" clId="Web-{D9A42066-C2CA-4750-9A6B-D0524FCCB83A}" dt="2022-12-19T08:53:35.325" v="191" actId="14100"/>
          <ac:spMkLst>
            <pc:docMk/>
            <pc:sldMk cId="2079369539" sldId="259"/>
            <ac:spMk id="3" creationId="{A2DD1F0F-A0AB-19B0-A36D-B01F555F04CF}"/>
          </ac:spMkLst>
        </pc:spChg>
        <pc:picChg chg="mod">
          <ac:chgData name="kiruthika murugesan" userId="25457e297ad7bd25" providerId="Windows Live" clId="Web-{D9A42066-C2CA-4750-9A6B-D0524FCCB83A}" dt="2022-12-19T08:51:40.555" v="158" actId="1076"/>
          <ac:picMkLst>
            <pc:docMk/>
            <pc:sldMk cId="2079369539" sldId="259"/>
            <ac:picMk id="7" creationId="{415A8DC5-E02B-BF1B-F68E-B2859B1E96D7}"/>
          </ac:picMkLst>
        </pc:picChg>
      </pc:sldChg>
      <pc:sldChg chg="mod setBg">
        <pc:chgData name="kiruthika murugesan" userId="25457e297ad7bd25" providerId="Windows Live" clId="Web-{D9A42066-C2CA-4750-9A6B-D0524FCCB83A}" dt="2022-12-19T08:48:09.470" v="141"/>
        <pc:sldMkLst>
          <pc:docMk/>
          <pc:sldMk cId="1221872552" sldId="262"/>
        </pc:sldMkLst>
      </pc:sldChg>
      <pc:sldChg chg="modSp mod setBg">
        <pc:chgData name="kiruthika murugesan" userId="25457e297ad7bd25" providerId="Windows Live" clId="Web-{D9A42066-C2CA-4750-9A6B-D0524FCCB83A}" dt="2022-12-19T08:55:36.048" v="198" actId="14100"/>
        <pc:sldMkLst>
          <pc:docMk/>
          <pc:sldMk cId="3957465159" sldId="263"/>
        </pc:sldMkLst>
        <pc:spChg chg="mod">
          <ac:chgData name="kiruthika murugesan" userId="25457e297ad7bd25" providerId="Windows Live" clId="Web-{D9A42066-C2CA-4750-9A6B-D0524FCCB83A}" dt="2022-12-19T08:55:08.625" v="196" actId="14100"/>
          <ac:spMkLst>
            <pc:docMk/>
            <pc:sldMk cId="3957465159" sldId="263"/>
            <ac:spMk id="2" creationId="{06A870DC-AB64-0202-57FF-82ED90324C25}"/>
          </ac:spMkLst>
        </pc:spChg>
        <pc:graphicFrameChg chg="mod">
          <ac:chgData name="kiruthika murugesan" userId="25457e297ad7bd25" providerId="Windows Live" clId="Web-{D9A42066-C2CA-4750-9A6B-D0524FCCB83A}" dt="2022-12-19T08:55:36.048" v="198" actId="14100"/>
          <ac:graphicFrameMkLst>
            <pc:docMk/>
            <pc:sldMk cId="3957465159" sldId="263"/>
            <ac:graphicFrameMk id="29" creationId="{F1D9920C-7563-F6E8-2B01-BD1D97C63196}"/>
          </ac:graphicFrameMkLst>
        </pc:graphicFrameChg>
        <pc:picChg chg="mod">
          <ac:chgData name="kiruthika murugesan" userId="25457e297ad7bd25" providerId="Windows Live" clId="Web-{D9A42066-C2CA-4750-9A6B-D0524FCCB83A}" dt="2022-12-19T08:55:25.454" v="197" actId="1076"/>
          <ac:picMkLst>
            <pc:docMk/>
            <pc:sldMk cId="3957465159" sldId="263"/>
            <ac:picMk id="96" creationId="{ABDC4576-E616-BDA3-7EF5-01D6EE825F63}"/>
          </ac:picMkLst>
        </pc:picChg>
      </pc:sldChg>
      <pc:sldChg chg="mod setBg">
        <pc:chgData name="kiruthika murugesan" userId="25457e297ad7bd25" providerId="Windows Live" clId="Web-{D9A42066-C2CA-4750-9A6B-D0524FCCB83A}" dt="2022-12-19T08:56:28.706" v="199"/>
        <pc:sldMkLst>
          <pc:docMk/>
          <pc:sldMk cId="3617282332" sldId="264"/>
        </pc:sldMkLst>
      </pc:sldChg>
      <pc:sldChg chg="del">
        <pc:chgData name="kiruthika murugesan" userId="25457e297ad7bd25" providerId="Windows Live" clId="Web-{D9A42066-C2CA-4750-9A6B-D0524FCCB83A}" dt="2022-12-19T08:38:06.730" v="0"/>
        <pc:sldMkLst>
          <pc:docMk/>
          <pc:sldMk cId="2677850133" sldId="265"/>
        </pc:sldMkLst>
      </pc:sldChg>
      <pc:sldChg chg="addSp delSp modSp new mod setBg">
        <pc:chgData name="kiruthika murugesan" userId="25457e297ad7bd25" providerId="Windows Live" clId="Web-{D9A42066-C2CA-4750-9A6B-D0524FCCB83A}" dt="2022-12-19T08:47:26.734" v="140" actId="20577"/>
        <pc:sldMkLst>
          <pc:docMk/>
          <pc:sldMk cId="3978376536" sldId="267"/>
        </pc:sldMkLst>
        <pc:spChg chg="mod">
          <ac:chgData name="kiruthika murugesan" userId="25457e297ad7bd25" providerId="Windows Live" clId="Web-{D9A42066-C2CA-4750-9A6B-D0524FCCB83A}" dt="2022-12-19T08:46:32.748" v="130" actId="20577"/>
          <ac:spMkLst>
            <pc:docMk/>
            <pc:sldMk cId="3978376536" sldId="267"/>
            <ac:spMk id="2" creationId="{8875D7DB-6F87-CAC0-8D1E-D19E71DFCD80}"/>
          </ac:spMkLst>
        </pc:spChg>
        <pc:spChg chg="mod">
          <ac:chgData name="kiruthika murugesan" userId="25457e297ad7bd25" providerId="Windows Live" clId="Web-{D9A42066-C2CA-4750-9A6B-D0524FCCB83A}" dt="2022-12-19T08:47:26.734" v="140" actId="20577"/>
          <ac:spMkLst>
            <pc:docMk/>
            <pc:sldMk cId="3978376536" sldId="267"/>
            <ac:spMk id="3" creationId="{436AE2EF-CDED-436A-45FC-65FDA4F7A79A}"/>
          </ac:spMkLst>
        </pc:spChg>
        <pc:picChg chg="add del mod">
          <ac:chgData name="kiruthika murugesan" userId="25457e297ad7bd25" providerId="Windows Live" clId="Web-{D9A42066-C2CA-4750-9A6B-D0524FCCB83A}" dt="2022-12-19T08:44:50.275" v="124"/>
          <ac:picMkLst>
            <pc:docMk/>
            <pc:sldMk cId="3978376536" sldId="267"/>
            <ac:picMk id="4" creationId="{9CB80D2B-3031-7B28-8876-687276681948}"/>
          </ac:picMkLst>
        </pc:picChg>
        <pc:picChg chg="add del mod">
          <ac:chgData name="kiruthika murugesan" userId="25457e297ad7bd25" providerId="Windows Live" clId="Web-{D9A42066-C2CA-4750-9A6B-D0524FCCB83A}" dt="2022-12-19T08:45:52.809" v="128"/>
          <ac:picMkLst>
            <pc:docMk/>
            <pc:sldMk cId="3978376536" sldId="267"/>
            <ac:picMk id="5" creationId="{99D2E3EE-838F-6A82-5D23-10CCBF0A8D62}"/>
          </ac:picMkLst>
        </pc:picChg>
      </pc:sldChg>
      <pc:sldChg chg="modSp new mod modTransition setBg addAnim delAnim modAnim">
        <pc:chgData name="kiruthika murugesan" userId="25457e297ad7bd25" providerId="Windows Live" clId="Web-{D9A42066-C2CA-4750-9A6B-D0524FCCB83A}" dt="2022-12-19T09:10:37.001" v="343"/>
        <pc:sldMkLst>
          <pc:docMk/>
          <pc:sldMk cId="2645120887" sldId="268"/>
        </pc:sldMkLst>
        <pc:spChg chg="mod">
          <ac:chgData name="kiruthika murugesan" userId="25457e297ad7bd25" providerId="Windows Live" clId="Web-{D9A42066-C2CA-4750-9A6B-D0524FCCB83A}" dt="2022-12-19T09:10:05.969" v="340" actId="20577"/>
          <ac:spMkLst>
            <pc:docMk/>
            <pc:sldMk cId="2645120887" sldId="268"/>
            <ac:spMk id="2" creationId="{9E932303-7B36-7D59-CA53-0E85276CCDE1}"/>
          </ac:spMkLst>
        </pc:spChg>
        <pc:spChg chg="mod">
          <ac:chgData name="kiruthika murugesan" userId="25457e297ad7bd25" providerId="Windows Live" clId="Web-{D9A42066-C2CA-4750-9A6B-D0524FCCB83A}" dt="2022-12-19T09:04:15.738" v="313" actId="14100"/>
          <ac:spMkLst>
            <pc:docMk/>
            <pc:sldMk cId="2645120887" sldId="268"/>
            <ac:spMk id="3" creationId="{BC1E1985-12EE-3414-FE95-14A03F6FA975}"/>
          </ac:spMkLst>
        </pc:spChg>
      </pc:sldChg>
      <pc:sldChg chg="modSp new del mod setBg">
        <pc:chgData name="kiruthika murugesan" userId="25457e297ad7bd25" providerId="Windows Live" clId="Web-{D9A42066-C2CA-4750-9A6B-D0524FCCB83A}" dt="2022-12-19T09:01:32.732" v="267"/>
        <pc:sldMkLst>
          <pc:docMk/>
          <pc:sldMk cId="4240921380" sldId="268"/>
        </pc:sldMkLst>
        <pc:spChg chg="mod">
          <ac:chgData name="kiruthika murugesan" userId="25457e297ad7bd25" providerId="Windows Live" clId="Web-{D9A42066-C2CA-4750-9A6B-D0524FCCB83A}" dt="2022-12-19T09:01:26.060" v="266" actId="20577"/>
          <ac:spMkLst>
            <pc:docMk/>
            <pc:sldMk cId="4240921380" sldId="268"/>
            <ac:spMk id="2" creationId="{DF2DD3FD-6CCA-DB31-1996-4046D680AA5B}"/>
          </ac:spMkLst>
        </pc:spChg>
        <pc:spChg chg="mod">
          <ac:chgData name="kiruthika murugesan" userId="25457e297ad7bd25" providerId="Windows Live" clId="Web-{D9A42066-C2CA-4750-9A6B-D0524FCCB83A}" dt="2022-12-19T08:58:13.335" v="229" actId="14100"/>
          <ac:spMkLst>
            <pc:docMk/>
            <pc:sldMk cId="4240921380" sldId="268"/>
            <ac:spMk id="3" creationId="{E547E4F8-BF81-FE1F-CF32-AD00142EA93E}"/>
          </ac:spMkLst>
        </pc:spChg>
      </pc:sldChg>
      <pc:sldChg chg="modSp new mod setBg">
        <pc:chgData name="kiruthika murugesan" userId="25457e297ad7bd25" providerId="Windows Live" clId="Web-{D9A42066-C2CA-4750-9A6B-D0524FCCB83A}" dt="2022-12-19T09:26:30.621" v="597" actId="14100"/>
        <pc:sldMkLst>
          <pc:docMk/>
          <pc:sldMk cId="2101281504" sldId="269"/>
        </pc:sldMkLst>
        <pc:spChg chg="mod">
          <ac:chgData name="kiruthika murugesan" userId="25457e297ad7bd25" providerId="Windows Live" clId="Web-{D9A42066-C2CA-4750-9A6B-D0524FCCB83A}" dt="2022-12-19T09:25:53.761" v="593" actId="14100"/>
          <ac:spMkLst>
            <pc:docMk/>
            <pc:sldMk cId="2101281504" sldId="269"/>
            <ac:spMk id="2" creationId="{B665AD0C-3BC3-3CFC-2FDF-3C15ABB88EED}"/>
          </ac:spMkLst>
        </pc:spChg>
        <pc:spChg chg="mod">
          <ac:chgData name="kiruthika murugesan" userId="25457e297ad7bd25" providerId="Windows Live" clId="Web-{D9A42066-C2CA-4750-9A6B-D0524FCCB83A}" dt="2022-12-19T09:26:30.621" v="597" actId="14100"/>
          <ac:spMkLst>
            <pc:docMk/>
            <pc:sldMk cId="2101281504" sldId="269"/>
            <ac:spMk id="3" creationId="{0B4E48E5-63CE-BFDB-6A60-326C0265399F}"/>
          </ac:spMkLst>
        </pc:spChg>
      </pc:sldChg>
    </pc:docChg>
  </pc:docChgLst>
  <pc:docChgLst>
    <pc:chgData name="kiruthika murugesan" userId="25457e297ad7bd25" providerId="Windows Live" clId="Web-{878E41E6-9CD6-486F-BB05-F2E40036355D}"/>
    <pc:docChg chg="addSld modSld">
      <pc:chgData name="kiruthika murugesan" userId="25457e297ad7bd25" providerId="Windows Live" clId="Web-{878E41E6-9CD6-486F-BB05-F2E40036355D}" dt="2022-12-18T21:54:49.688" v="56"/>
      <pc:docMkLst>
        <pc:docMk/>
      </pc:docMkLst>
      <pc:sldChg chg="addSp delSp modSp mod setBg">
        <pc:chgData name="kiruthika murugesan" userId="25457e297ad7bd25" providerId="Windows Live" clId="Web-{878E41E6-9CD6-486F-BB05-F2E40036355D}" dt="2022-12-18T20:05:31.386" v="13"/>
        <pc:sldMkLst>
          <pc:docMk/>
          <pc:sldMk cId="959668208" sldId="260"/>
        </pc:sldMkLst>
        <pc:spChg chg="mod">
          <ac:chgData name="kiruthika murugesan" userId="25457e297ad7bd25" providerId="Windows Live" clId="Web-{878E41E6-9CD6-486F-BB05-F2E40036355D}" dt="2022-12-18T20:05:31.386" v="13"/>
          <ac:spMkLst>
            <pc:docMk/>
            <pc:sldMk cId="959668208" sldId="260"/>
            <ac:spMk id="2" creationId="{BF21A49B-1586-2DA3-2781-1AF4C7D5DB73}"/>
          </ac:spMkLst>
        </pc:spChg>
        <pc:spChg chg="add del">
          <ac:chgData name="kiruthika murugesan" userId="25457e297ad7bd25" providerId="Windows Live" clId="Web-{878E41E6-9CD6-486F-BB05-F2E40036355D}" dt="2022-12-18T20:03:58.461" v="3"/>
          <ac:spMkLst>
            <pc:docMk/>
            <pc:sldMk cId="959668208" sldId="260"/>
            <ac:spMk id="11" creationId="{827B839B-9ADE-406B-8590-F1CAEDED45A1}"/>
          </ac:spMkLst>
        </pc:spChg>
        <pc:spChg chg="add del">
          <ac:chgData name="kiruthika murugesan" userId="25457e297ad7bd25" providerId="Windows Live" clId="Web-{878E41E6-9CD6-486F-BB05-F2E40036355D}" dt="2022-12-18T20:03:58.461" v="3"/>
          <ac:spMkLst>
            <pc:docMk/>
            <pc:sldMk cId="959668208" sldId="260"/>
            <ac:spMk id="12" creationId="{2AEBC8F2-97B1-41B4-93F1-2D289E197FBA}"/>
          </ac:spMkLst>
        </pc:spChg>
        <pc:spChg chg="add del">
          <ac:chgData name="kiruthika murugesan" userId="25457e297ad7bd25" providerId="Windows Live" clId="Web-{878E41E6-9CD6-486F-BB05-F2E40036355D}" dt="2022-12-18T20:03:58.461" v="3"/>
          <ac:spMkLst>
            <pc:docMk/>
            <pc:sldMk cId="959668208" sldId="260"/>
            <ac:spMk id="13" creationId="{CFE45BF0-46DB-408C-B5F7-7B11716805D4}"/>
          </ac:spMkLst>
        </pc:spChg>
        <pc:spChg chg="add del">
          <ac:chgData name="kiruthika murugesan" userId="25457e297ad7bd25" providerId="Windows Live" clId="Web-{878E41E6-9CD6-486F-BB05-F2E40036355D}" dt="2022-12-18T20:03:58.461" v="3"/>
          <ac:spMkLst>
            <pc:docMk/>
            <pc:sldMk cId="959668208" sldId="260"/>
            <ac:spMk id="14" creationId="{472E3A19-F5D5-48FC-BB9C-48C2F68F598B}"/>
          </ac:spMkLst>
        </pc:spChg>
        <pc:spChg chg="mod ord">
          <ac:chgData name="kiruthika murugesan" userId="25457e297ad7bd25" providerId="Windows Live" clId="Web-{878E41E6-9CD6-486F-BB05-F2E40036355D}" dt="2022-12-18T20:05:31.386" v="13"/>
          <ac:spMkLst>
            <pc:docMk/>
            <pc:sldMk cId="959668208" sldId="260"/>
            <ac:spMk id="15" creationId="{C4BBACD3-24F5-4500-4AB5-422A1F4C5660}"/>
          </ac:spMkLst>
        </pc:spChg>
        <pc:spChg chg="add del">
          <ac:chgData name="kiruthika murugesan" userId="25457e297ad7bd25" providerId="Windows Live" clId="Web-{878E41E6-9CD6-486F-BB05-F2E40036355D}" dt="2022-12-18T20:03:58.461" v="3"/>
          <ac:spMkLst>
            <pc:docMk/>
            <pc:sldMk cId="959668208" sldId="260"/>
            <ac:spMk id="16" creationId="{7A62E32F-BB65-43A8-8EB5-92346890E549}"/>
          </ac:spMkLst>
        </pc:spChg>
        <pc:spChg chg="add del">
          <ac:chgData name="kiruthika murugesan" userId="25457e297ad7bd25" providerId="Windows Live" clId="Web-{878E41E6-9CD6-486F-BB05-F2E40036355D}" dt="2022-12-18T20:03:58.461" v="3"/>
          <ac:spMkLst>
            <pc:docMk/>
            <pc:sldMk cId="959668208" sldId="260"/>
            <ac:spMk id="18" creationId="{14E91B64-9FCC-451E-AFB4-A827D6329367}"/>
          </ac:spMkLst>
        </pc:spChg>
        <pc:spChg chg="add del">
          <ac:chgData name="kiruthika murugesan" userId="25457e297ad7bd25" providerId="Windows Live" clId="Web-{878E41E6-9CD6-486F-BB05-F2E40036355D}" dt="2022-12-18T20:03:58.445" v="2"/>
          <ac:spMkLst>
            <pc:docMk/>
            <pc:sldMk cId="959668208" sldId="260"/>
            <ac:spMk id="23" creationId="{100EDD19-6802-4EC3-95CE-CFFAB042CFD6}"/>
          </ac:spMkLst>
        </pc:spChg>
        <pc:spChg chg="add del">
          <ac:chgData name="kiruthika murugesan" userId="25457e297ad7bd25" providerId="Windows Live" clId="Web-{878E41E6-9CD6-486F-BB05-F2E40036355D}" dt="2022-12-18T20:03:58.445" v="2"/>
          <ac:spMkLst>
            <pc:docMk/>
            <pc:sldMk cId="959668208" sldId="260"/>
            <ac:spMk id="25" creationId="{DB17E863-922E-4C26-BD64-E8FD41D28661}"/>
          </ac:spMkLst>
        </pc:spChg>
        <pc:spChg chg="add del">
          <ac:chgData name="kiruthika murugesan" userId="25457e297ad7bd25" providerId="Windows Live" clId="Web-{878E41E6-9CD6-486F-BB05-F2E40036355D}" dt="2022-12-18T20:05:31.386" v="13"/>
          <ac:spMkLst>
            <pc:docMk/>
            <pc:sldMk cId="959668208" sldId="260"/>
            <ac:spMk id="27" creationId="{777A147A-9ED8-46B4-8660-1B3C2AA880B5}"/>
          </ac:spMkLst>
        </pc:spChg>
        <pc:spChg chg="add del">
          <ac:chgData name="kiruthika murugesan" userId="25457e297ad7bd25" providerId="Windows Live" clId="Web-{878E41E6-9CD6-486F-BB05-F2E40036355D}" dt="2022-12-18T20:05:31.386" v="13"/>
          <ac:spMkLst>
            <pc:docMk/>
            <pc:sldMk cId="959668208" sldId="260"/>
            <ac:spMk id="28" creationId="{5D6C15A0-C087-4593-8414-2B4EC1CDC3DE}"/>
          </ac:spMkLst>
        </pc:spChg>
        <pc:spChg chg="add">
          <ac:chgData name="kiruthika murugesan" userId="25457e297ad7bd25" providerId="Windows Live" clId="Web-{878E41E6-9CD6-486F-BB05-F2E40036355D}" dt="2022-12-18T20:05:31.386" v="13"/>
          <ac:spMkLst>
            <pc:docMk/>
            <pc:sldMk cId="959668208" sldId="260"/>
            <ac:spMk id="30" creationId="{86C7B4A1-154A-4DF0-AC46-F88D75A2E0FD}"/>
          </ac:spMkLst>
        </pc:spChg>
        <pc:spChg chg="add del">
          <ac:chgData name="kiruthika murugesan" userId="25457e297ad7bd25" providerId="Windows Live" clId="Web-{878E41E6-9CD6-486F-BB05-F2E40036355D}" dt="2022-12-18T20:04:43.400" v="6"/>
          <ac:spMkLst>
            <pc:docMk/>
            <pc:sldMk cId="959668208" sldId="260"/>
            <ac:spMk id="33" creationId="{45D37F4E-DDB4-456B-97E0-9937730A039F}"/>
          </ac:spMkLst>
        </pc:spChg>
        <pc:spChg chg="add del">
          <ac:chgData name="kiruthika murugesan" userId="25457e297ad7bd25" providerId="Windows Live" clId="Web-{878E41E6-9CD6-486F-BB05-F2E40036355D}" dt="2022-12-18T20:04:43.400" v="6"/>
          <ac:spMkLst>
            <pc:docMk/>
            <pc:sldMk cId="959668208" sldId="260"/>
            <ac:spMk id="35" creationId="{B2DD41CD-8F47-4F56-AD12-4E2FF7696987}"/>
          </ac:spMkLst>
        </pc:spChg>
        <pc:spChg chg="add del">
          <ac:chgData name="kiruthika murugesan" userId="25457e297ad7bd25" providerId="Windows Live" clId="Web-{878E41E6-9CD6-486F-BB05-F2E40036355D}" dt="2022-12-18T20:05:04.025" v="8"/>
          <ac:spMkLst>
            <pc:docMk/>
            <pc:sldMk cId="959668208" sldId="260"/>
            <ac:spMk id="37" creationId="{F13C74B1-5B17-4795-BED0-7140497B445A}"/>
          </ac:spMkLst>
        </pc:spChg>
        <pc:spChg chg="add del">
          <ac:chgData name="kiruthika murugesan" userId="25457e297ad7bd25" providerId="Windows Live" clId="Web-{878E41E6-9CD6-486F-BB05-F2E40036355D}" dt="2022-12-18T20:05:04.025" v="8"/>
          <ac:spMkLst>
            <pc:docMk/>
            <pc:sldMk cId="959668208" sldId="260"/>
            <ac:spMk id="38" creationId="{D4974D33-8DC5-464E-8C6D-BE58F0669C17}"/>
          </ac:spMkLst>
        </pc:spChg>
        <pc:spChg chg="add del">
          <ac:chgData name="kiruthika murugesan" userId="25457e297ad7bd25" providerId="Windows Live" clId="Web-{878E41E6-9CD6-486F-BB05-F2E40036355D}" dt="2022-12-18T20:05:24.260" v="10"/>
          <ac:spMkLst>
            <pc:docMk/>
            <pc:sldMk cId="959668208" sldId="260"/>
            <ac:spMk id="40" creationId="{3CD9DF72-87A3-404E-A828-84CBF11A8303}"/>
          </ac:spMkLst>
        </pc:spChg>
        <pc:picChg chg="add mod ord">
          <ac:chgData name="kiruthika murugesan" userId="25457e297ad7bd25" providerId="Windows Live" clId="Web-{878E41E6-9CD6-486F-BB05-F2E40036355D}" dt="2022-12-18T20:05:31.386" v="13"/>
          <ac:picMkLst>
            <pc:docMk/>
            <pc:sldMk cId="959668208" sldId="260"/>
            <ac:picMk id="3" creationId="{070E1B73-6580-402C-B5D6-41912F0432BD}"/>
          </ac:picMkLst>
        </pc:picChg>
        <pc:cxnChg chg="add del">
          <ac:chgData name="kiruthika murugesan" userId="25457e297ad7bd25" providerId="Windows Live" clId="Web-{878E41E6-9CD6-486F-BB05-F2E40036355D}" dt="2022-12-18T20:05:24.260" v="10"/>
          <ac:cxnSpMkLst>
            <pc:docMk/>
            <pc:sldMk cId="959668208" sldId="260"/>
            <ac:cxnSpMk id="41" creationId="{20E3A342-4D61-4E3F-AF90-1AB42AEB96CC}"/>
          </ac:cxnSpMkLst>
        </pc:cxnChg>
      </pc:sldChg>
      <pc:sldChg chg="addSp delSp modSp new mod setBg addAnim delAnim setClrOvrMap">
        <pc:chgData name="kiruthika murugesan" userId="25457e297ad7bd25" providerId="Windows Live" clId="Web-{878E41E6-9CD6-486F-BB05-F2E40036355D}" dt="2022-12-18T21:54:49.688" v="56"/>
        <pc:sldMkLst>
          <pc:docMk/>
          <pc:sldMk cId="2452702527" sldId="261"/>
        </pc:sldMkLst>
        <pc:spChg chg="mod">
          <ac:chgData name="kiruthika murugesan" userId="25457e297ad7bd25" providerId="Windows Live" clId="Web-{878E41E6-9CD6-486F-BB05-F2E40036355D}" dt="2022-12-18T21:54:49.688" v="55"/>
          <ac:spMkLst>
            <pc:docMk/>
            <pc:sldMk cId="2452702527" sldId="261"/>
            <ac:spMk id="2" creationId="{DDE58993-B625-E98F-A6C5-018E2FE43F81}"/>
          </ac:spMkLst>
        </pc:spChg>
        <pc:spChg chg="mod">
          <ac:chgData name="kiruthika murugesan" userId="25457e297ad7bd25" providerId="Windows Live" clId="Web-{878E41E6-9CD6-486F-BB05-F2E40036355D}" dt="2022-12-18T21:54:49.688" v="55"/>
          <ac:spMkLst>
            <pc:docMk/>
            <pc:sldMk cId="2452702527" sldId="261"/>
            <ac:spMk id="3" creationId="{140C88F0-F481-DB93-31A7-3455EF6C0A78}"/>
          </ac:spMkLst>
        </pc:spChg>
        <pc:spChg chg="add del">
          <ac:chgData name="kiruthika murugesan" userId="25457e297ad7bd25" providerId="Windows Live" clId="Web-{878E41E6-9CD6-486F-BB05-F2E40036355D}" dt="2022-12-18T21:53:36.854" v="48"/>
          <ac:spMkLst>
            <pc:docMk/>
            <pc:sldMk cId="2452702527" sldId="261"/>
            <ac:spMk id="9" creationId="{04812C46-200A-4DEB-A05E-3ED6C68C2387}"/>
          </ac:spMkLst>
        </pc:spChg>
        <pc:spChg chg="add del">
          <ac:chgData name="kiruthika murugesan" userId="25457e297ad7bd25" providerId="Windows Live" clId="Web-{878E41E6-9CD6-486F-BB05-F2E40036355D}" dt="2022-12-18T21:53:36.854" v="48"/>
          <ac:spMkLst>
            <pc:docMk/>
            <pc:sldMk cId="2452702527" sldId="261"/>
            <ac:spMk id="11" creationId="{D1EA859B-E555-4109-94F3-6700E046E008}"/>
          </ac:spMkLst>
        </pc:spChg>
        <pc:spChg chg="add del">
          <ac:chgData name="kiruthika murugesan" userId="25457e297ad7bd25" providerId="Windows Live" clId="Web-{878E41E6-9CD6-486F-BB05-F2E40036355D}" dt="2022-12-18T21:53:45.792" v="52"/>
          <ac:spMkLst>
            <pc:docMk/>
            <pc:sldMk cId="2452702527" sldId="261"/>
            <ac:spMk id="13" creationId="{F13C74B1-5B17-4795-BED0-7140497B445A}"/>
          </ac:spMkLst>
        </pc:spChg>
        <pc:spChg chg="add del">
          <ac:chgData name="kiruthika murugesan" userId="25457e297ad7bd25" providerId="Windows Live" clId="Web-{878E41E6-9CD6-486F-BB05-F2E40036355D}" dt="2022-12-18T21:53:45.792" v="52"/>
          <ac:spMkLst>
            <pc:docMk/>
            <pc:sldMk cId="2452702527" sldId="261"/>
            <ac:spMk id="14" creationId="{D4974D33-8DC5-464E-8C6D-BE58F0669C17}"/>
          </ac:spMkLst>
        </pc:spChg>
        <pc:spChg chg="add del">
          <ac:chgData name="kiruthika murugesan" userId="25457e297ad7bd25" providerId="Windows Live" clId="Web-{878E41E6-9CD6-486F-BB05-F2E40036355D}" dt="2022-12-18T21:54:49.672" v="54"/>
          <ac:spMkLst>
            <pc:docMk/>
            <pc:sldMk cId="2452702527" sldId="261"/>
            <ac:spMk id="16" creationId="{C1DD1A8A-57D5-4A81-AD04-532B043C5611}"/>
          </ac:spMkLst>
        </pc:spChg>
        <pc:spChg chg="add del">
          <ac:chgData name="kiruthika murugesan" userId="25457e297ad7bd25" providerId="Windows Live" clId="Web-{878E41E6-9CD6-486F-BB05-F2E40036355D}" dt="2022-12-18T21:54:49.672" v="54"/>
          <ac:spMkLst>
            <pc:docMk/>
            <pc:sldMk cId="2452702527" sldId="261"/>
            <ac:spMk id="17" creationId="{007891EC-4501-44ED-A8C8-B11B6DB767AB}"/>
          </ac:spMkLst>
        </pc:spChg>
        <pc:spChg chg="add">
          <ac:chgData name="kiruthika murugesan" userId="25457e297ad7bd25" providerId="Windows Live" clId="Web-{878E41E6-9CD6-486F-BB05-F2E40036355D}" dt="2022-12-18T21:54:49.688" v="55"/>
          <ac:spMkLst>
            <pc:docMk/>
            <pc:sldMk cId="2452702527" sldId="261"/>
            <ac:spMk id="19" creationId="{9228552E-C8B1-4A80-8448-0787CE0FC704}"/>
          </ac:spMkLst>
        </pc:spChg>
        <pc:picChg chg="add mod ord">
          <ac:chgData name="kiruthika murugesan" userId="25457e297ad7bd25" providerId="Windows Live" clId="Web-{878E41E6-9CD6-486F-BB05-F2E40036355D}" dt="2022-12-18T21:54:49.688" v="55"/>
          <ac:picMkLst>
            <pc:docMk/>
            <pc:sldMk cId="2452702527" sldId="261"/>
            <ac:picMk id="4" creationId="{343A1385-6671-5EA1-FFB6-572C9171FA6B}"/>
          </ac:picMkLst>
        </pc:picChg>
      </pc:sldChg>
    </pc:docChg>
  </pc:docChgLst>
  <pc:docChgLst>
    <pc:chgData name="kiruthika murugesan" userId="25457e297ad7bd25" providerId="Windows Live" clId="Web-{D4EE0E0A-BECB-47AA-9F05-27C343AB9941}"/>
    <pc:docChg chg="addSld delSld modSld addMainMaster delMainMaster">
      <pc:chgData name="kiruthika murugesan" userId="25457e297ad7bd25" providerId="Windows Live" clId="Web-{D4EE0E0A-BECB-47AA-9F05-27C343AB9941}" dt="2022-12-18T19:58:25.611" v="910" actId="14100"/>
      <pc:docMkLst>
        <pc:docMk/>
      </pc:docMkLst>
      <pc:sldChg chg="delSp modSp mod modClrScheme delDesignElem chgLayout">
        <pc:chgData name="kiruthika murugesan" userId="25457e297ad7bd25" providerId="Windows Live" clId="Web-{D4EE0E0A-BECB-47AA-9F05-27C343AB9941}" dt="2022-12-18T19:54:10.551" v="897"/>
        <pc:sldMkLst>
          <pc:docMk/>
          <pc:sldMk cId="1167831655" sldId="257"/>
        </pc:sldMkLst>
        <pc:spChg chg="mod ord">
          <ac:chgData name="kiruthika murugesan" userId="25457e297ad7bd25" providerId="Windows Live" clId="Web-{D4EE0E0A-BECB-47AA-9F05-27C343AB9941}" dt="2022-12-18T19:54:10.551" v="897"/>
          <ac:spMkLst>
            <pc:docMk/>
            <pc:sldMk cId="1167831655" sldId="257"/>
            <ac:spMk id="2" creationId="{975BD469-AD1D-E9C9-652C-2AF0B118B7C6}"/>
          </ac:spMkLst>
        </pc:spChg>
        <pc:spChg chg="mod ord">
          <ac:chgData name="kiruthika murugesan" userId="25457e297ad7bd25" providerId="Windows Live" clId="Web-{D4EE0E0A-BECB-47AA-9F05-27C343AB9941}" dt="2022-12-18T19:54:10.551" v="897"/>
          <ac:spMkLst>
            <pc:docMk/>
            <pc:sldMk cId="1167831655" sldId="257"/>
            <ac:spMk id="32" creationId="{32B7D1C8-EFAC-3597-E72D-5B17792D6501}"/>
          </ac:spMkLst>
        </pc:spChg>
        <pc:spChg chg="del">
          <ac:chgData name="kiruthika murugesan" userId="25457e297ad7bd25" providerId="Windows Live" clId="Web-{D4EE0E0A-BECB-47AA-9F05-27C343AB9941}" dt="2022-12-18T19:51:18.861" v="886"/>
          <ac:spMkLst>
            <pc:docMk/>
            <pc:sldMk cId="1167831655" sldId="257"/>
            <ac:spMk id="126" creationId="{C5E6CFF1-2F42-4E10-9A97-F116F46F53FE}"/>
          </ac:spMkLst>
        </pc:spChg>
        <pc:cxnChg chg="del">
          <ac:chgData name="kiruthika murugesan" userId="25457e297ad7bd25" providerId="Windows Live" clId="Web-{D4EE0E0A-BECB-47AA-9F05-27C343AB9941}" dt="2022-12-18T19:51:18.861" v="886"/>
          <ac:cxnSpMkLst>
            <pc:docMk/>
            <pc:sldMk cId="1167831655" sldId="257"/>
            <ac:cxnSpMk id="127" creationId="{96A8629B-8289-498B-939B-1CA0C106182C}"/>
          </ac:cxnSpMkLst>
        </pc:cxnChg>
      </pc:sldChg>
      <pc:sldChg chg="delSp modSp mod modClrScheme delDesignElem chgLayout">
        <pc:chgData name="kiruthika murugesan" userId="25457e297ad7bd25" providerId="Windows Live" clId="Web-{D4EE0E0A-BECB-47AA-9F05-27C343AB9941}" dt="2022-12-18T19:54:10.551" v="897"/>
        <pc:sldMkLst>
          <pc:docMk/>
          <pc:sldMk cId="4186462586" sldId="258"/>
        </pc:sldMkLst>
        <pc:spChg chg="mod ord">
          <ac:chgData name="kiruthika murugesan" userId="25457e297ad7bd25" providerId="Windows Live" clId="Web-{D4EE0E0A-BECB-47AA-9F05-27C343AB9941}" dt="2022-12-18T19:54:10.551" v="897"/>
          <ac:spMkLst>
            <pc:docMk/>
            <pc:sldMk cId="4186462586" sldId="258"/>
            <ac:spMk id="2" creationId="{87A470BE-98BD-3E2B-A366-1C5D7EDF9E0B}"/>
          </ac:spMkLst>
        </pc:spChg>
        <pc:spChg chg="mod ord">
          <ac:chgData name="kiruthika murugesan" userId="25457e297ad7bd25" providerId="Windows Live" clId="Web-{D4EE0E0A-BECB-47AA-9F05-27C343AB9941}" dt="2022-12-18T19:54:10.551" v="897"/>
          <ac:spMkLst>
            <pc:docMk/>
            <pc:sldMk cId="4186462586" sldId="258"/>
            <ac:spMk id="3" creationId="{894E7918-58FA-6E93-9B5A-B7578961B34E}"/>
          </ac:spMkLst>
        </pc:spChg>
        <pc:spChg chg="del">
          <ac:chgData name="kiruthika murugesan" userId="25457e297ad7bd25" providerId="Windows Live" clId="Web-{D4EE0E0A-BECB-47AA-9F05-27C343AB9941}" dt="2022-12-18T19:51:18.861" v="886"/>
          <ac:spMkLst>
            <pc:docMk/>
            <pc:sldMk cId="4186462586" sldId="258"/>
            <ac:spMk id="39" creationId="{45D37F4E-DDB4-456B-97E0-9937730A039F}"/>
          </ac:spMkLst>
        </pc:spChg>
        <pc:spChg chg="del">
          <ac:chgData name="kiruthika murugesan" userId="25457e297ad7bd25" providerId="Windows Live" clId="Web-{D4EE0E0A-BECB-47AA-9F05-27C343AB9941}" dt="2022-12-18T19:51:18.861" v="886"/>
          <ac:spMkLst>
            <pc:docMk/>
            <pc:sldMk cId="4186462586" sldId="258"/>
            <ac:spMk id="40" creationId="{B2DD41CD-8F47-4F56-AD12-4E2FF7696987}"/>
          </ac:spMkLst>
        </pc:spChg>
      </pc:sldChg>
      <pc:sldChg chg="modSp del">
        <pc:chgData name="kiruthika murugesan" userId="25457e297ad7bd25" providerId="Windows Live" clId="Web-{D4EE0E0A-BECB-47AA-9F05-27C343AB9941}" dt="2022-12-18T19:01:53.864" v="9"/>
        <pc:sldMkLst>
          <pc:docMk/>
          <pc:sldMk cId="1776646353" sldId="259"/>
        </pc:sldMkLst>
        <pc:spChg chg="mod">
          <ac:chgData name="kiruthika murugesan" userId="25457e297ad7bd25" providerId="Windows Live" clId="Web-{D4EE0E0A-BECB-47AA-9F05-27C343AB9941}" dt="2022-12-18T19:01:17.395" v="7" actId="20577"/>
          <ac:spMkLst>
            <pc:docMk/>
            <pc:sldMk cId="1776646353" sldId="259"/>
            <ac:spMk id="2" creationId="{8E8EA1BF-B42E-9223-877A-8FFCADE005DD}"/>
          </ac:spMkLst>
        </pc:spChg>
      </pc:sldChg>
      <pc:sldChg chg="addSp delSp modSp new mod setBg modClrScheme setClrOvrMap delDesignElem chgLayout">
        <pc:chgData name="kiruthika murugesan" userId="25457e297ad7bd25" providerId="Windows Live" clId="Web-{D4EE0E0A-BECB-47AA-9F05-27C343AB9941}" dt="2022-12-18T19:54:10.551" v="897"/>
        <pc:sldMkLst>
          <pc:docMk/>
          <pc:sldMk cId="2079369539" sldId="259"/>
        </pc:sldMkLst>
        <pc:spChg chg="mod ord">
          <ac:chgData name="kiruthika murugesan" userId="25457e297ad7bd25" providerId="Windows Live" clId="Web-{D4EE0E0A-BECB-47AA-9F05-27C343AB9941}" dt="2022-12-18T19:54:10.551" v="897"/>
          <ac:spMkLst>
            <pc:docMk/>
            <pc:sldMk cId="2079369539" sldId="259"/>
            <ac:spMk id="2" creationId="{F37C139D-BFBB-2AA5-947D-F8057EFEABF8}"/>
          </ac:spMkLst>
        </pc:spChg>
        <pc:spChg chg="mod ord">
          <ac:chgData name="kiruthika murugesan" userId="25457e297ad7bd25" providerId="Windows Live" clId="Web-{D4EE0E0A-BECB-47AA-9F05-27C343AB9941}" dt="2022-12-18T19:54:10.551" v="897"/>
          <ac:spMkLst>
            <pc:docMk/>
            <pc:sldMk cId="2079369539" sldId="259"/>
            <ac:spMk id="3" creationId="{A2DD1F0F-A0AB-19B0-A36D-B01F555F04CF}"/>
          </ac:spMkLst>
        </pc:spChg>
        <pc:spChg chg="add del">
          <ac:chgData name="kiruthika murugesan" userId="25457e297ad7bd25" providerId="Windows Live" clId="Web-{D4EE0E0A-BECB-47AA-9F05-27C343AB9941}" dt="2022-12-18T19:33:52.059" v="545"/>
          <ac:spMkLst>
            <pc:docMk/>
            <pc:sldMk cId="2079369539" sldId="259"/>
            <ac:spMk id="10" creationId="{B0792D4F-247E-46FE-85FC-881DEFA41D94}"/>
          </ac:spMkLst>
        </pc:spChg>
        <pc:spChg chg="add del">
          <ac:chgData name="kiruthika murugesan" userId="25457e297ad7bd25" providerId="Windows Live" clId="Web-{D4EE0E0A-BECB-47AA-9F05-27C343AB9941}" dt="2022-12-18T19:35:24.091" v="565"/>
          <ac:spMkLst>
            <pc:docMk/>
            <pc:sldMk cId="2079369539" sldId="259"/>
            <ac:spMk id="17" creationId="{B6FACB3C-9069-4791-BC5C-0DB7CD19B853}"/>
          </ac:spMkLst>
        </pc:spChg>
        <pc:spChg chg="add del">
          <ac:chgData name="kiruthika murugesan" userId="25457e297ad7bd25" providerId="Windows Live" clId="Web-{D4EE0E0A-BECB-47AA-9F05-27C343AB9941}" dt="2022-12-18T19:35:24.091" v="565"/>
          <ac:spMkLst>
            <pc:docMk/>
            <pc:sldMk cId="2079369539" sldId="259"/>
            <ac:spMk id="19" creationId="{71F2038E-D777-4B76-81DD-DD13EE91B9DD}"/>
          </ac:spMkLst>
        </pc:spChg>
        <pc:spChg chg="add del">
          <ac:chgData name="kiruthika murugesan" userId="25457e297ad7bd25" providerId="Windows Live" clId="Web-{D4EE0E0A-BECB-47AA-9F05-27C343AB9941}" dt="2022-12-18T19:37:40.473" v="597"/>
          <ac:spMkLst>
            <pc:docMk/>
            <pc:sldMk cId="2079369539" sldId="259"/>
            <ac:spMk id="30" creationId="{91F32EBA-ED97-466E-8CFA-8382584155D0}"/>
          </ac:spMkLst>
        </pc:spChg>
        <pc:spChg chg="add del">
          <ac:chgData name="kiruthika murugesan" userId="25457e297ad7bd25" providerId="Windows Live" clId="Web-{D4EE0E0A-BECB-47AA-9F05-27C343AB9941}" dt="2022-12-18T19:37:40.473" v="597"/>
          <ac:spMkLst>
            <pc:docMk/>
            <pc:sldMk cId="2079369539" sldId="259"/>
            <ac:spMk id="32" creationId="{62A38935-BB53-4DF7-A56E-48DD25B685D7}"/>
          </ac:spMkLst>
        </pc:spChg>
        <pc:spChg chg="add del">
          <ac:chgData name="kiruthika murugesan" userId="25457e297ad7bd25" providerId="Windows Live" clId="Web-{D4EE0E0A-BECB-47AA-9F05-27C343AB9941}" dt="2022-12-18T19:51:18.861" v="886"/>
          <ac:spMkLst>
            <pc:docMk/>
            <pc:sldMk cId="2079369539" sldId="259"/>
            <ac:spMk id="37" creationId="{59A309A7-1751-4ABE-A3C1-EEC40366AD89}"/>
          </ac:spMkLst>
        </pc:spChg>
        <pc:spChg chg="add del">
          <ac:chgData name="kiruthika murugesan" userId="25457e297ad7bd25" providerId="Windows Live" clId="Web-{D4EE0E0A-BECB-47AA-9F05-27C343AB9941}" dt="2022-12-18T19:51:18.861" v="886"/>
          <ac:spMkLst>
            <pc:docMk/>
            <pc:sldMk cId="2079369539" sldId="259"/>
            <ac:spMk id="39" creationId="{967D8EB6-EAE1-4F9C-B398-83321E287204}"/>
          </ac:spMkLst>
        </pc:spChg>
        <pc:grpChg chg="add del">
          <ac:chgData name="kiruthika murugesan" userId="25457e297ad7bd25" providerId="Windows Live" clId="Web-{D4EE0E0A-BECB-47AA-9F05-27C343AB9941}" dt="2022-12-18T19:35:24.091" v="565"/>
          <ac:grpSpMkLst>
            <pc:docMk/>
            <pc:sldMk cId="2079369539" sldId="259"/>
            <ac:grpSpMk id="21" creationId="{DD354807-230F-4402-B1B9-F733A8F1F190}"/>
          </ac:grpSpMkLst>
        </pc:grpChg>
        <pc:picChg chg="add mod ord">
          <ac:chgData name="kiruthika murugesan" userId="25457e297ad7bd25" providerId="Windows Live" clId="Web-{D4EE0E0A-BECB-47AA-9F05-27C343AB9941}" dt="2022-12-18T19:37:40.473" v="597"/>
          <ac:picMkLst>
            <pc:docMk/>
            <pc:sldMk cId="2079369539" sldId="259"/>
            <ac:picMk id="7" creationId="{415A8DC5-E02B-BF1B-F68E-B2859B1E96D7}"/>
          </ac:picMkLst>
        </pc:picChg>
        <pc:cxnChg chg="add del">
          <ac:chgData name="kiruthika murugesan" userId="25457e297ad7bd25" providerId="Windows Live" clId="Web-{D4EE0E0A-BECB-47AA-9F05-27C343AB9941}" dt="2022-12-18T19:33:52.059" v="545"/>
          <ac:cxnSpMkLst>
            <pc:docMk/>
            <pc:sldMk cId="2079369539" sldId="259"/>
            <ac:cxnSpMk id="12" creationId="{7AD0F4D2-80E7-4A78-82EE-BEAEE4945407}"/>
          </ac:cxnSpMkLst>
        </pc:cxnChg>
      </pc:sldChg>
      <pc:sldChg chg="addSp delSp modSp new mod setBg modClrScheme setClrOvrMap chgLayout">
        <pc:chgData name="kiruthika murugesan" userId="25457e297ad7bd25" providerId="Windows Live" clId="Web-{D4EE0E0A-BECB-47AA-9F05-27C343AB9941}" dt="2022-12-18T19:58:25.611" v="910" actId="14100"/>
        <pc:sldMkLst>
          <pc:docMk/>
          <pc:sldMk cId="959668208" sldId="260"/>
        </pc:sldMkLst>
        <pc:spChg chg="mod ord">
          <ac:chgData name="kiruthika murugesan" userId="25457e297ad7bd25" providerId="Windows Live" clId="Web-{D4EE0E0A-BECB-47AA-9F05-27C343AB9941}" dt="2022-12-18T19:56:22.866" v="906"/>
          <ac:spMkLst>
            <pc:docMk/>
            <pc:sldMk cId="959668208" sldId="260"/>
            <ac:spMk id="2" creationId="{BF21A49B-1586-2DA3-2781-1AF4C7D5DB73}"/>
          </ac:spMkLst>
        </pc:spChg>
        <pc:spChg chg="add del mod ord">
          <ac:chgData name="kiruthika murugesan" userId="25457e297ad7bd25" providerId="Windows Live" clId="Web-{D4EE0E0A-BECB-47AA-9F05-27C343AB9941}" dt="2022-12-18T19:56:22.866" v="906"/>
          <ac:spMkLst>
            <pc:docMk/>
            <pc:sldMk cId="959668208" sldId="260"/>
            <ac:spMk id="3" creationId="{C4BBACD3-24F5-4500-4AB5-422A1F4C5660}"/>
          </ac:spMkLst>
        </pc:spChg>
        <pc:spChg chg="add del">
          <ac:chgData name="kiruthika murugesan" userId="25457e297ad7bd25" providerId="Windows Live" clId="Web-{D4EE0E0A-BECB-47AA-9F05-27C343AB9941}" dt="2022-12-18T19:55:12.318" v="899"/>
          <ac:spMkLst>
            <pc:docMk/>
            <pc:sldMk cId="959668208" sldId="260"/>
            <ac:spMk id="8" creationId="{AD72D4D1-076F-49D3-9889-EFC4F6D7CA66}"/>
          </ac:spMkLst>
        </pc:spChg>
        <pc:spChg chg="add">
          <ac:chgData name="kiruthika murugesan" userId="25457e297ad7bd25" providerId="Windows Live" clId="Web-{D4EE0E0A-BECB-47AA-9F05-27C343AB9941}" dt="2022-12-18T19:56:22.866" v="906"/>
          <ac:spMkLst>
            <pc:docMk/>
            <pc:sldMk cId="959668208" sldId="260"/>
            <ac:spMk id="11" creationId="{827B839B-9ADE-406B-8590-F1CAEDED45A1}"/>
          </ac:spMkLst>
        </pc:spChg>
        <pc:spChg chg="add">
          <ac:chgData name="kiruthika murugesan" userId="25457e297ad7bd25" providerId="Windows Live" clId="Web-{D4EE0E0A-BECB-47AA-9F05-27C343AB9941}" dt="2022-12-18T19:56:22.866" v="906"/>
          <ac:spMkLst>
            <pc:docMk/>
            <pc:sldMk cId="959668208" sldId="260"/>
            <ac:spMk id="12" creationId="{2AEBC8F2-97B1-41B4-93F1-2D289E197FBA}"/>
          </ac:spMkLst>
        </pc:spChg>
        <pc:spChg chg="add">
          <ac:chgData name="kiruthika murugesan" userId="25457e297ad7bd25" providerId="Windows Live" clId="Web-{D4EE0E0A-BECB-47AA-9F05-27C343AB9941}" dt="2022-12-18T19:56:22.866" v="906"/>
          <ac:spMkLst>
            <pc:docMk/>
            <pc:sldMk cId="959668208" sldId="260"/>
            <ac:spMk id="13" creationId="{CFE45BF0-46DB-408C-B5F7-7B11716805D4}"/>
          </ac:spMkLst>
        </pc:spChg>
        <pc:spChg chg="add">
          <ac:chgData name="kiruthika murugesan" userId="25457e297ad7bd25" providerId="Windows Live" clId="Web-{D4EE0E0A-BECB-47AA-9F05-27C343AB9941}" dt="2022-12-18T19:56:22.866" v="906"/>
          <ac:spMkLst>
            <pc:docMk/>
            <pc:sldMk cId="959668208" sldId="260"/>
            <ac:spMk id="14" creationId="{472E3A19-F5D5-48FC-BB9C-48C2F68F598B}"/>
          </ac:spMkLst>
        </pc:spChg>
        <pc:spChg chg="add mod">
          <ac:chgData name="kiruthika murugesan" userId="25457e297ad7bd25" providerId="Windows Live" clId="Web-{D4EE0E0A-BECB-47AA-9F05-27C343AB9941}" dt="2022-12-18T19:58:25.611" v="910" actId="14100"/>
          <ac:spMkLst>
            <pc:docMk/>
            <pc:sldMk cId="959668208" sldId="260"/>
            <ac:spMk id="15" creationId="{C4BBACD3-24F5-4500-4AB5-422A1F4C5660}"/>
          </ac:spMkLst>
        </pc:spChg>
        <pc:spChg chg="add">
          <ac:chgData name="kiruthika murugesan" userId="25457e297ad7bd25" providerId="Windows Live" clId="Web-{D4EE0E0A-BECB-47AA-9F05-27C343AB9941}" dt="2022-12-18T19:56:22.866" v="906"/>
          <ac:spMkLst>
            <pc:docMk/>
            <pc:sldMk cId="959668208" sldId="260"/>
            <ac:spMk id="16" creationId="{7A62E32F-BB65-43A8-8EB5-92346890E549}"/>
          </ac:spMkLst>
        </pc:spChg>
        <pc:spChg chg="add">
          <ac:chgData name="kiruthika murugesan" userId="25457e297ad7bd25" providerId="Windows Live" clId="Web-{D4EE0E0A-BECB-47AA-9F05-27C343AB9941}" dt="2022-12-18T19:56:22.866" v="906"/>
          <ac:spMkLst>
            <pc:docMk/>
            <pc:sldMk cId="959668208" sldId="260"/>
            <ac:spMk id="18" creationId="{14E91B64-9FCC-451E-AFB4-A827D6329367}"/>
          </ac:spMkLst>
        </pc:spChg>
        <pc:graphicFrameChg chg="add del">
          <ac:chgData name="kiruthika murugesan" userId="25457e297ad7bd25" providerId="Windows Live" clId="Web-{D4EE0E0A-BECB-47AA-9F05-27C343AB9941}" dt="2022-12-18T19:55:21.724" v="901"/>
          <ac:graphicFrameMkLst>
            <pc:docMk/>
            <pc:sldMk cId="959668208" sldId="260"/>
            <ac:graphicFrameMk id="5" creationId="{643B1CEA-0BD0-7A3F-56E4-2469830D7606}"/>
          </ac:graphicFrameMkLst>
        </pc:graphicFrameChg>
        <pc:graphicFrameChg chg="add del">
          <ac:chgData name="kiruthika murugesan" userId="25457e297ad7bd25" providerId="Windows Live" clId="Web-{D4EE0E0A-BECB-47AA-9F05-27C343AB9941}" dt="2022-12-18T19:55:29.880" v="903"/>
          <ac:graphicFrameMkLst>
            <pc:docMk/>
            <pc:sldMk cId="959668208" sldId="260"/>
            <ac:graphicFrameMk id="7" creationId="{6B4EA9D3-E076-DB77-4D3B-52D6BBCF2732}"/>
          </ac:graphicFrameMkLst>
        </pc:graphicFrameChg>
        <pc:graphicFrameChg chg="add del">
          <ac:chgData name="kiruthika murugesan" userId="25457e297ad7bd25" providerId="Windows Live" clId="Web-{D4EE0E0A-BECB-47AA-9F05-27C343AB9941}" dt="2022-12-18T19:56:22.850" v="905"/>
          <ac:graphicFrameMkLst>
            <pc:docMk/>
            <pc:sldMk cId="959668208" sldId="260"/>
            <ac:graphicFrameMk id="9" creationId="{C706B151-3E8F-04B1-1AF6-1C21D8D01055}"/>
          </ac:graphicFrameMkLst>
        </pc:graphicFrameChg>
        <pc:cxnChg chg="add del">
          <ac:chgData name="kiruthika murugesan" userId="25457e297ad7bd25" providerId="Windows Live" clId="Web-{D4EE0E0A-BECB-47AA-9F05-27C343AB9941}" dt="2022-12-18T19:55:12.318" v="899"/>
          <ac:cxnSpMkLst>
            <pc:docMk/>
            <pc:sldMk cId="959668208" sldId="260"/>
            <ac:cxnSpMk id="10" creationId="{2D72A2C9-F3CA-4216-8BAD-FA4C970C3C4E}"/>
          </ac:cxnSpMkLst>
        </pc:cxnChg>
      </pc:sldChg>
      <pc:sldChg chg="addSp delSp modSp new del mod setBg">
        <pc:chgData name="kiruthika murugesan" userId="25457e297ad7bd25" providerId="Windows Live" clId="Web-{D4EE0E0A-BECB-47AA-9F05-27C343AB9941}" dt="2022-12-18T19:25:38.282" v="482"/>
        <pc:sldMkLst>
          <pc:docMk/>
          <pc:sldMk cId="2735297304" sldId="260"/>
        </pc:sldMkLst>
        <pc:spChg chg="mod">
          <ac:chgData name="kiruthika murugesan" userId="25457e297ad7bd25" providerId="Windows Live" clId="Web-{D4EE0E0A-BECB-47AA-9F05-27C343AB9941}" dt="2022-12-18T19:02:51.240" v="24" actId="20577"/>
          <ac:spMkLst>
            <pc:docMk/>
            <pc:sldMk cId="2735297304" sldId="260"/>
            <ac:spMk id="2" creationId="{D2F0723B-20E5-4748-4D86-43C95B46BFB3}"/>
          </ac:spMkLst>
        </pc:spChg>
        <pc:spChg chg="mod">
          <ac:chgData name="kiruthika murugesan" userId="25457e297ad7bd25" providerId="Windows Live" clId="Web-{D4EE0E0A-BECB-47AA-9F05-27C343AB9941}" dt="2022-12-18T19:17:54.166" v="469" actId="20577"/>
          <ac:spMkLst>
            <pc:docMk/>
            <pc:sldMk cId="2735297304" sldId="260"/>
            <ac:spMk id="3" creationId="{CFE58E6C-A32D-DF6D-6A33-FAD7621505CB}"/>
          </ac:spMkLst>
        </pc:spChg>
        <pc:picChg chg="add del mod">
          <ac:chgData name="kiruthika murugesan" userId="25457e297ad7bd25" providerId="Windows Live" clId="Web-{D4EE0E0A-BECB-47AA-9F05-27C343AB9941}" dt="2022-12-18T19:23:42.984" v="481"/>
          <ac:picMkLst>
            <pc:docMk/>
            <pc:sldMk cId="2735297304" sldId="260"/>
            <ac:picMk id="4" creationId="{173BDF2F-8241-C932-D97D-90921EB4B932}"/>
          </ac:picMkLst>
        </pc:picChg>
      </pc:sldChg>
      <pc:sldChg chg="add del replId">
        <pc:chgData name="kiruthika murugesan" userId="25457e297ad7bd25" providerId="Windows Live" clId="Web-{D4EE0E0A-BECB-47AA-9F05-27C343AB9941}" dt="2022-12-18T19:20:33.825" v="472"/>
        <pc:sldMkLst>
          <pc:docMk/>
          <pc:sldMk cId="2932339927" sldId="261"/>
        </pc:sldMkLst>
      </pc:sldChg>
      <pc:sldMasterChg chg="del delSldLayout">
        <pc:chgData name="kiruthika murugesan" userId="25457e297ad7bd25" providerId="Windows Live" clId="Web-{D4EE0E0A-BECB-47AA-9F05-27C343AB9941}" dt="2022-12-18T19:51:18.861" v="886"/>
        <pc:sldMasterMkLst>
          <pc:docMk/>
          <pc:sldMasterMk cId="403855397" sldId="2147483750"/>
        </pc:sldMasterMkLst>
        <pc:sldLayoutChg chg="del">
          <pc:chgData name="kiruthika murugesan" userId="25457e297ad7bd25" providerId="Windows Live" clId="Web-{D4EE0E0A-BECB-47AA-9F05-27C343AB9941}" dt="2022-12-18T19:51:18.861" v="886"/>
          <pc:sldLayoutMkLst>
            <pc:docMk/>
            <pc:sldMasterMk cId="403855397" sldId="2147483750"/>
            <pc:sldLayoutMk cId="3069381315" sldId="2147483751"/>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315173830" sldId="2147483752"/>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2950087509" sldId="2147483753"/>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4155912050" sldId="2147483754"/>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817704352" sldId="2147483755"/>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790041996" sldId="2147483756"/>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2527482197" sldId="2147483757"/>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810138227" sldId="2147483758"/>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476819023" sldId="2147483759"/>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514439459" sldId="2147483760"/>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798076037" sldId="2147483761"/>
          </pc:sldLayoutMkLst>
        </pc:sldLayoutChg>
      </pc:sldMasterChg>
      <pc:sldMasterChg chg="add del addSldLayout delSldLayout modSldLayout">
        <pc:chgData name="kiruthika murugesan" userId="25457e297ad7bd25" providerId="Windows Live" clId="Web-{D4EE0E0A-BECB-47AA-9F05-27C343AB9941}" dt="2022-12-18T19:52:03.784" v="887"/>
        <pc:sldMasterMkLst>
          <pc:docMk/>
          <pc:sldMasterMk cId="3099396571" sldId="2147483762"/>
        </pc:sldMasterMkLst>
        <pc:sldLayoutChg chg="add del mod replId">
          <pc:chgData name="kiruthika murugesan" userId="25457e297ad7bd25" providerId="Windows Live" clId="Web-{D4EE0E0A-BECB-47AA-9F05-27C343AB9941}" dt="2022-12-18T19:52:03.784" v="887"/>
          <pc:sldLayoutMkLst>
            <pc:docMk/>
            <pc:sldMasterMk cId="3099396571" sldId="2147483762"/>
            <pc:sldLayoutMk cId="2503808232" sldId="2147483763"/>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3558534983" sldId="2147483764"/>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3234226580" sldId="2147483765"/>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065407631" sldId="2147483766"/>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1515454147" sldId="2147483767"/>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726073984" sldId="2147483768"/>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933908667" sldId="2147483769"/>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4032454095" sldId="2147483770"/>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4124416089" sldId="2147483771"/>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1820891998" sldId="2147483772"/>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810706566" sldId="2147483773"/>
          </pc:sldLayoutMkLst>
        </pc:sldLayoutChg>
      </pc:sldMasterChg>
      <pc:sldMasterChg chg="add del addSldLayout delSldLayout modSldLayout">
        <pc:chgData name="kiruthika murugesan" userId="25457e297ad7bd25" providerId="Windows Live" clId="Web-{D4EE0E0A-BECB-47AA-9F05-27C343AB9941}" dt="2022-12-18T19:52:07.034" v="888"/>
        <pc:sldMasterMkLst>
          <pc:docMk/>
          <pc:sldMasterMk cId="4141002851" sldId="2147483774"/>
        </pc:sldMasterMkLst>
        <pc:sldLayoutChg chg="add del mod replId">
          <pc:chgData name="kiruthika murugesan" userId="25457e297ad7bd25" providerId="Windows Live" clId="Web-{D4EE0E0A-BECB-47AA-9F05-27C343AB9941}" dt="2022-12-18T19:52:07.034" v="888"/>
          <pc:sldLayoutMkLst>
            <pc:docMk/>
            <pc:sldMasterMk cId="4141002851" sldId="2147483774"/>
            <pc:sldLayoutMk cId="4005818685" sldId="2147483775"/>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907366752" sldId="2147483776"/>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987597093" sldId="2147483777"/>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009126082" sldId="2147483778"/>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200354678" sldId="2147483779"/>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78601375" sldId="2147483780"/>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2977402797" sldId="2147483781"/>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124964784" sldId="2147483782"/>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192244154" sldId="2147483783"/>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266051902" sldId="2147483784"/>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656912131" sldId="2147483785"/>
          </pc:sldLayoutMkLst>
        </pc:sldLayoutChg>
      </pc:sldMasterChg>
      <pc:sldMasterChg chg="add del addSldLayout delSldLayout modSldLayout">
        <pc:chgData name="kiruthika murugesan" userId="25457e297ad7bd25" providerId="Windows Live" clId="Web-{D4EE0E0A-BECB-47AA-9F05-27C343AB9941}" dt="2022-12-18T19:52:15.112" v="889"/>
        <pc:sldMasterMkLst>
          <pc:docMk/>
          <pc:sldMasterMk cId="660943081" sldId="2147483786"/>
        </pc:sldMasterMkLst>
        <pc:sldLayoutChg chg="add del mod replId">
          <pc:chgData name="kiruthika murugesan" userId="25457e297ad7bd25" providerId="Windows Live" clId="Web-{D4EE0E0A-BECB-47AA-9F05-27C343AB9941}" dt="2022-12-18T19:52:15.112" v="889"/>
          <pc:sldLayoutMkLst>
            <pc:docMk/>
            <pc:sldMasterMk cId="660943081" sldId="2147483786"/>
            <pc:sldLayoutMk cId="2020910105" sldId="2147483787"/>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1366722499" sldId="2147483788"/>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0102879" sldId="2147483789"/>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349677022" sldId="2147483790"/>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565907182" sldId="2147483791"/>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3333493085" sldId="2147483792"/>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878235105" sldId="2147483793"/>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672827488" sldId="2147483794"/>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3326853160" sldId="2147483795"/>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119650913" sldId="2147483796"/>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1933801312" sldId="2147483797"/>
          </pc:sldLayoutMkLst>
        </pc:sldLayoutChg>
      </pc:sldMasterChg>
      <pc:sldMasterChg chg="add del addSldLayout delSldLayout modSldLayout">
        <pc:chgData name="kiruthika murugesan" userId="25457e297ad7bd25" providerId="Windows Live" clId="Web-{D4EE0E0A-BECB-47AA-9F05-27C343AB9941}" dt="2022-12-18T19:52:40.237" v="890"/>
        <pc:sldMasterMkLst>
          <pc:docMk/>
          <pc:sldMasterMk cId="2026414473" sldId="2147483798"/>
        </pc:sldMasterMkLst>
        <pc:sldLayoutChg chg="add del mod replId">
          <pc:chgData name="kiruthika murugesan" userId="25457e297ad7bd25" providerId="Windows Live" clId="Web-{D4EE0E0A-BECB-47AA-9F05-27C343AB9941}" dt="2022-12-18T19:52:40.237" v="890"/>
          <pc:sldLayoutMkLst>
            <pc:docMk/>
            <pc:sldMasterMk cId="2026414473" sldId="2147483798"/>
            <pc:sldLayoutMk cId="392436972" sldId="2147483799"/>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494042206" sldId="2147483800"/>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2205307211" sldId="2147483801"/>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98698665" sldId="2147483802"/>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52416147" sldId="2147483803"/>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4025594529" sldId="2147483804"/>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651861422" sldId="2147483805"/>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46608442" sldId="2147483806"/>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1874610353" sldId="2147483807"/>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1694199880" sldId="2147483808"/>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769190197" sldId="2147483809"/>
          </pc:sldLayoutMkLst>
        </pc:sldLayoutChg>
      </pc:sldMasterChg>
      <pc:sldMasterChg chg="add del addSldLayout delSldLayout modSldLayout">
        <pc:chgData name="kiruthika murugesan" userId="25457e297ad7bd25" providerId="Windows Live" clId="Web-{D4EE0E0A-BECB-47AA-9F05-27C343AB9941}" dt="2022-12-18T19:52:48.628" v="891"/>
        <pc:sldMasterMkLst>
          <pc:docMk/>
          <pc:sldMasterMk cId="2908767889" sldId="2147483810"/>
        </pc:sldMasterMkLst>
        <pc:sldLayoutChg chg="add del mod replId">
          <pc:chgData name="kiruthika murugesan" userId="25457e297ad7bd25" providerId="Windows Live" clId="Web-{D4EE0E0A-BECB-47AA-9F05-27C343AB9941}" dt="2022-12-18T19:52:48.628" v="891"/>
          <pc:sldLayoutMkLst>
            <pc:docMk/>
            <pc:sldMasterMk cId="2908767889" sldId="2147483810"/>
            <pc:sldLayoutMk cId="1830434073" sldId="2147483811"/>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139737627" sldId="2147483812"/>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1832527743" sldId="2147483813"/>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182652518" sldId="2147483814"/>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1680582876" sldId="2147483815"/>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114414394" sldId="2147483816"/>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778360106" sldId="2147483817"/>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192297618" sldId="2147483818"/>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277862511" sldId="2147483819"/>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757623778" sldId="2147483820"/>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303863487" sldId="2147483821"/>
          </pc:sldLayoutMkLst>
        </pc:sldLayoutChg>
      </pc:sldMasterChg>
      <pc:sldMasterChg chg="add del addSldLayout delSldLayout modSldLayout">
        <pc:chgData name="kiruthika murugesan" userId="25457e297ad7bd25" providerId="Windows Live" clId="Web-{D4EE0E0A-BECB-47AA-9F05-27C343AB9941}" dt="2022-12-18T19:53:07.816" v="892"/>
        <pc:sldMasterMkLst>
          <pc:docMk/>
          <pc:sldMasterMk cId="3306945046" sldId="2147483822"/>
        </pc:sldMasterMkLst>
        <pc:sldLayoutChg chg="add del mod replId">
          <pc:chgData name="kiruthika murugesan" userId="25457e297ad7bd25" providerId="Windows Live" clId="Web-{D4EE0E0A-BECB-47AA-9F05-27C343AB9941}" dt="2022-12-18T19:53:07.816" v="892"/>
          <pc:sldLayoutMkLst>
            <pc:docMk/>
            <pc:sldMasterMk cId="3306945046" sldId="2147483822"/>
            <pc:sldLayoutMk cId="783020680" sldId="2147483823"/>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2725811947" sldId="2147483824"/>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952651680" sldId="2147483825"/>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896394144" sldId="2147483826"/>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491509368" sldId="2147483827"/>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2181372215" sldId="2147483828"/>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510254867" sldId="2147483829"/>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570265090" sldId="2147483830"/>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490110802" sldId="2147483831"/>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73001623" sldId="2147483832"/>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283340577" sldId="2147483833"/>
          </pc:sldLayoutMkLst>
        </pc:sldLayoutChg>
      </pc:sldMasterChg>
      <pc:sldMasterChg chg="add del addSldLayout delSldLayout modSldLayout">
        <pc:chgData name="kiruthika murugesan" userId="25457e297ad7bd25" providerId="Windows Live" clId="Web-{D4EE0E0A-BECB-47AA-9F05-27C343AB9941}" dt="2022-12-18T19:53:15.566" v="893"/>
        <pc:sldMasterMkLst>
          <pc:docMk/>
          <pc:sldMasterMk cId="553073743" sldId="2147483834"/>
        </pc:sldMasterMkLst>
        <pc:sldLayoutChg chg="add del mod replId">
          <pc:chgData name="kiruthika murugesan" userId="25457e297ad7bd25" providerId="Windows Live" clId="Web-{D4EE0E0A-BECB-47AA-9F05-27C343AB9941}" dt="2022-12-18T19:53:15.566" v="893"/>
          <pc:sldLayoutMkLst>
            <pc:docMk/>
            <pc:sldMasterMk cId="553073743" sldId="2147483834"/>
            <pc:sldLayoutMk cId="2438773995" sldId="2147483835"/>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40177545" sldId="2147483836"/>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38023737" sldId="2147483837"/>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035426860" sldId="2147483838"/>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599008548" sldId="2147483839"/>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95126146" sldId="2147483840"/>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117660149" sldId="2147483841"/>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436539079" sldId="2147483842"/>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331066746" sldId="2147483843"/>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258068073" sldId="2147483844"/>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936251814" sldId="2147483845"/>
          </pc:sldLayoutMkLst>
        </pc:sldLayoutChg>
      </pc:sldMasterChg>
      <pc:sldMasterChg chg="add del addSldLayout delSldLayout modSldLayout">
        <pc:chgData name="kiruthika murugesan" userId="25457e297ad7bd25" providerId="Windows Live" clId="Web-{D4EE0E0A-BECB-47AA-9F05-27C343AB9941}" dt="2022-12-18T19:53:20.363" v="894"/>
        <pc:sldMasterMkLst>
          <pc:docMk/>
          <pc:sldMasterMk cId="3785864328" sldId="2147483846"/>
        </pc:sldMasterMkLst>
        <pc:sldLayoutChg chg="add del mod replId">
          <pc:chgData name="kiruthika murugesan" userId="25457e297ad7bd25" providerId="Windows Live" clId="Web-{D4EE0E0A-BECB-47AA-9F05-27C343AB9941}" dt="2022-12-18T19:53:20.363" v="894"/>
          <pc:sldLayoutMkLst>
            <pc:docMk/>
            <pc:sldMasterMk cId="3785864328" sldId="2147483846"/>
            <pc:sldLayoutMk cId="881469948" sldId="2147483847"/>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519374660" sldId="2147483848"/>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258220562" sldId="2147483849"/>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468321950" sldId="2147483850"/>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365987301" sldId="2147483851"/>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301421574" sldId="2147483852"/>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992526073" sldId="2147483853"/>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284972271" sldId="2147483854"/>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996331696" sldId="2147483855"/>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199451621" sldId="2147483856"/>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176398265" sldId="2147483857"/>
          </pc:sldLayoutMkLst>
        </pc:sldLayoutChg>
      </pc:sldMasterChg>
      <pc:sldMasterChg chg="add del addSldLayout delSldLayout modSldLayout">
        <pc:chgData name="kiruthika murugesan" userId="25457e297ad7bd25" providerId="Windows Live" clId="Web-{D4EE0E0A-BECB-47AA-9F05-27C343AB9941}" dt="2022-12-18T19:53:30.879" v="895"/>
        <pc:sldMasterMkLst>
          <pc:docMk/>
          <pc:sldMasterMk cId="3457292360" sldId="2147483858"/>
        </pc:sldMasterMkLst>
        <pc:sldLayoutChg chg="add del mod replId">
          <pc:chgData name="kiruthika murugesan" userId="25457e297ad7bd25" providerId="Windows Live" clId="Web-{D4EE0E0A-BECB-47AA-9F05-27C343AB9941}" dt="2022-12-18T19:53:30.879" v="895"/>
          <pc:sldLayoutMkLst>
            <pc:docMk/>
            <pc:sldMasterMk cId="3457292360" sldId="2147483858"/>
            <pc:sldLayoutMk cId="2847381051" sldId="2147483859"/>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11349681" sldId="2147483860"/>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145414969" sldId="2147483861"/>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475818310" sldId="2147483862"/>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78064428" sldId="2147483863"/>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145342481" sldId="2147483864"/>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079173315" sldId="2147483865"/>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25541362" sldId="2147483866"/>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1954788110" sldId="2147483867"/>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1216099462" sldId="2147483868"/>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3715200556" sldId="2147483869"/>
          </pc:sldLayoutMkLst>
        </pc:sldLayoutChg>
      </pc:sldMasterChg>
      <pc:sldMasterChg chg="add del addSldLayout delSldLayout modSldLayout">
        <pc:chgData name="kiruthika murugesan" userId="25457e297ad7bd25" providerId="Windows Live" clId="Web-{D4EE0E0A-BECB-47AA-9F05-27C343AB9941}" dt="2022-12-18T19:54:00.457" v="896"/>
        <pc:sldMasterMkLst>
          <pc:docMk/>
          <pc:sldMasterMk cId="3207531395" sldId="2147483870"/>
        </pc:sldMasterMkLst>
        <pc:sldLayoutChg chg="add del mod replId">
          <pc:chgData name="kiruthika murugesan" userId="25457e297ad7bd25" providerId="Windows Live" clId="Web-{D4EE0E0A-BECB-47AA-9F05-27C343AB9941}" dt="2022-12-18T19:54:00.457" v="896"/>
          <pc:sldLayoutMkLst>
            <pc:docMk/>
            <pc:sldMasterMk cId="3207531395" sldId="2147483870"/>
            <pc:sldLayoutMk cId="3106579743" sldId="2147483871"/>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258819366" sldId="2147483872"/>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360787279" sldId="2147483873"/>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240009496" sldId="2147483874"/>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174980443" sldId="2147483875"/>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27436933" sldId="2147483876"/>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2536933543" sldId="2147483877"/>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251093548" sldId="2147483878"/>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202405381" sldId="2147483879"/>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159660380" sldId="2147483880"/>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303525031" sldId="2147483881"/>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557031395" sldId="2147483882"/>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2618443779" sldId="2147483883"/>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654814825" sldId="2147483884"/>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075671228" sldId="2147483885"/>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738454530" sldId="2147483886"/>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195298089" sldId="2147483887"/>
          </pc:sldLayoutMkLst>
        </pc:sldLayoutChg>
      </pc:sldMasterChg>
      <pc:sldMasterChg chg="add del addSldLayout delSldLayout modSldLayout">
        <pc:chgData name="kiruthika murugesan" userId="25457e297ad7bd25" providerId="Windows Live" clId="Web-{D4EE0E0A-BECB-47AA-9F05-27C343AB9941}" dt="2022-12-18T19:54:10.551" v="897"/>
        <pc:sldMasterMkLst>
          <pc:docMk/>
          <pc:sldMasterMk cId="2234740009" sldId="2147483888"/>
        </pc:sldMasterMkLst>
        <pc:sldLayoutChg chg="add del mod replId">
          <pc:chgData name="kiruthika murugesan" userId="25457e297ad7bd25" providerId="Windows Live" clId="Web-{D4EE0E0A-BECB-47AA-9F05-27C343AB9941}" dt="2022-12-18T19:54:10.551" v="897"/>
          <pc:sldLayoutMkLst>
            <pc:docMk/>
            <pc:sldMasterMk cId="2234740009" sldId="2147483888"/>
            <pc:sldLayoutMk cId="3056859498" sldId="2147483889"/>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976478867" sldId="2147483890"/>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935945420" sldId="2147483891"/>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409331808" sldId="2147483892"/>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403947548" sldId="2147483893"/>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3689123268" sldId="2147483894"/>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873494303" sldId="2147483895"/>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089224957" sldId="2147483896"/>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737240227" sldId="2147483897"/>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26465840" sldId="2147483898"/>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762957337" sldId="2147483899"/>
          </pc:sldLayoutMkLst>
        </pc:sldLayoutChg>
      </pc:sldMasterChg>
      <pc:sldMasterChg chg="add addSldLayout modSldLayout">
        <pc:chgData name="kiruthika murugesan" userId="25457e297ad7bd25" providerId="Windows Live" clId="Web-{D4EE0E0A-BECB-47AA-9F05-27C343AB9941}" dt="2022-12-18T19:54:10.551" v="897"/>
        <pc:sldMasterMkLst>
          <pc:docMk/>
          <pc:sldMasterMk cId="2339709344" sldId="2147483900"/>
        </pc:sldMasterMkLst>
        <pc:sldLayoutChg chg="add mod replId">
          <pc:chgData name="kiruthika murugesan" userId="25457e297ad7bd25" providerId="Windows Live" clId="Web-{D4EE0E0A-BECB-47AA-9F05-27C343AB9941}" dt="2022-12-18T19:54:10.551" v="897"/>
          <pc:sldLayoutMkLst>
            <pc:docMk/>
            <pc:sldMasterMk cId="2339709344" sldId="2147483900"/>
            <pc:sldLayoutMk cId="3350715347" sldId="2147483901"/>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1447789176" sldId="2147483902"/>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723634401" sldId="2147483903"/>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286221681" sldId="2147483904"/>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059226169" sldId="2147483905"/>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2465178589" sldId="2147483906"/>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936792166" sldId="2147483907"/>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604322266" sldId="2147483908"/>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4184529441" sldId="2147483909"/>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4086431665" sldId="2147483910"/>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908943715" sldId="2147483911"/>
          </pc:sldLayoutMkLst>
        </pc:sldLayoutChg>
      </pc:sldMasterChg>
    </pc:docChg>
  </pc:docChgLst>
  <pc:docChgLst>
    <pc:chgData name="kiruthika murugesan" userId="25457e297ad7bd25" providerId="Windows Live" clId="Web-{FDCFB4B2-8DE9-4EE1-BBDE-98F6D3EEEFB6}"/>
    <pc:docChg chg="addSld modSld addMainMaster delMainMaster modMainMaster">
      <pc:chgData name="kiruthika murugesan" userId="25457e297ad7bd25" providerId="Windows Live" clId="Web-{FDCFB4B2-8DE9-4EE1-BBDE-98F6D3EEEFB6}" dt="2022-12-19T08:27:21.878" v="854"/>
      <pc:docMkLst>
        <pc:docMk/>
      </pc:docMkLst>
      <pc:sldChg chg="modSp mod modClrScheme chgLayout">
        <pc:chgData name="kiruthika murugesan" userId="25457e297ad7bd25" providerId="Windows Live" clId="Web-{FDCFB4B2-8DE9-4EE1-BBDE-98F6D3EEEFB6}" dt="2022-12-19T08:27:21.878" v="854"/>
        <pc:sldMkLst>
          <pc:docMk/>
          <pc:sldMk cId="1167831655" sldId="257"/>
        </pc:sldMkLst>
        <pc:spChg chg="mod ord">
          <ac:chgData name="kiruthika murugesan" userId="25457e297ad7bd25" providerId="Windows Live" clId="Web-{FDCFB4B2-8DE9-4EE1-BBDE-98F6D3EEEFB6}" dt="2022-12-19T08:05:31.798" v="414"/>
          <ac:spMkLst>
            <pc:docMk/>
            <pc:sldMk cId="1167831655" sldId="257"/>
            <ac:spMk id="2" creationId="{975BD469-AD1D-E9C9-652C-2AF0B118B7C6}"/>
          </ac:spMkLst>
        </pc:spChg>
        <pc:spChg chg="mod ord">
          <ac:chgData name="kiruthika murugesan" userId="25457e297ad7bd25" providerId="Windows Live" clId="Web-{FDCFB4B2-8DE9-4EE1-BBDE-98F6D3EEEFB6}" dt="2022-12-19T08:05:31.798" v="414"/>
          <ac:spMkLst>
            <pc:docMk/>
            <pc:sldMk cId="1167831655" sldId="257"/>
            <ac:spMk id="32" creationId="{32B7D1C8-EFAC-3597-E72D-5B17792D6501}"/>
          </ac:spMkLst>
        </pc:spChg>
      </pc:sldChg>
      <pc:sldChg chg="modSp mod modClrScheme chgLayout">
        <pc:chgData name="kiruthika murugesan" userId="25457e297ad7bd25" providerId="Windows Live" clId="Web-{FDCFB4B2-8DE9-4EE1-BBDE-98F6D3EEEFB6}" dt="2022-12-19T08:27:21.878" v="854"/>
        <pc:sldMkLst>
          <pc:docMk/>
          <pc:sldMk cId="4186462586" sldId="258"/>
        </pc:sldMkLst>
        <pc:spChg chg="mod ord">
          <ac:chgData name="kiruthika murugesan" userId="25457e297ad7bd25" providerId="Windows Live" clId="Web-{FDCFB4B2-8DE9-4EE1-BBDE-98F6D3EEEFB6}" dt="2022-12-19T08:05:31.798" v="414"/>
          <ac:spMkLst>
            <pc:docMk/>
            <pc:sldMk cId="4186462586" sldId="258"/>
            <ac:spMk id="2" creationId="{87A470BE-98BD-3E2B-A366-1C5D7EDF9E0B}"/>
          </ac:spMkLst>
        </pc:spChg>
        <pc:spChg chg="mod ord">
          <ac:chgData name="kiruthika murugesan" userId="25457e297ad7bd25" providerId="Windows Live" clId="Web-{FDCFB4B2-8DE9-4EE1-BBDE-98F6D3EEEFB6}" dt="2022-12-19T08:05:31.798" v="414"/>
          <ac:spMkLst>
            <pc:docMk/>
            <pc:sldMk cId="4186462586" sldId="258"/>
            <ac:spMk id="3" creationId="{894E7918-58FA-6E93-9B5A-B7578961B34E}"/>
          </ac:spMkLst>
        </pc:spChg>
      </pc:sldChg>
      <pc:sldChg chg="modSp mod modClrScheme chgLayout">
        <pc:chgData name="kiruthika murugesan" userId="25457e297ad7bd25" providerId="Windows Live" clId="Web-{FDCFB4B2-8DE9-4EE1-BBDE-98F6D3EEEFB6}" dt="2022-12-19T08:27:21.878" v="854"/>
        <pc:sldMkLst>
          <pc:docMk/>
          <pc:sldMk cId="2079369539" sldId="259"/>
        </pc:sldMkLst>
        <pc:spChg chg="mod ord">
          <ac:chgData name="kiruthika murugesan" userId="25457e297ad7bd25" providerId="Windows Live" clId="Web-{FDCFB4B2-8DE9-4EE1-BBDE-98F6D3EEEFB6}" dt="2022-12-19T08:05:31.798" v="414"/>
          <ac:spMkLst>
            <pc:docMk/>
            <pc:sldMk cId="2079369539" sldId="259"/>
            <ac:spMk id="2" creationId="{F37C139D-BFBB-2AA5-947D-F8057EFEABF8}"/>
          </ac:spMkLst>
        </pc:spChg>
        <pc:spChg chg="mod ord">
          <ac:chgData name="kiruthika murugesan" userId="25457e297ad7bd25" providerId="Windows Live" clId="Web-{FDCFB4B2-8DE9-4EE1-BBDE-98F6D3EEEFB6}" dt="2022-12-19T08:05:31.798" v="414"/>
          <ac:spMkLst>
            <pc:docMk/>
            <pc:sldMk cId="2079369539" sldId="259"/>
            <ac:spMk id="3" creationId="{A2DD1F0F-A0AB-19B0-A36D-B01F555F04CF}"/>
          </ac:spMkLst>
        </pc:spChg>
      </pc:sldChg>
      <pc:sldChg chg="modSp mod modClrScheme chgLayout">
        <pc:chgData name="kiruthika murugesan" userId="25457e297ad7bd25" providerId="Windows Live" clId="Web-{FDCFB4B2-8DE9-4EE1-BBDE-98F6D3EEEFB6}" dt="2022-12-19T08:27:21.878" v="854"/>
        <pc:sldMkLst>
          <pc:docMk/>
          <pc:sldMk cId="959668208" sldId="260"/>
        </pc:sldMkLst>
        <pc:spChg chg="mod ord">
          <ac:chgData name="kiruthika murugesan" userId="25457e297ad7bd25" providerId="Windows Live" clId="Web-{FDCFB4B2-8DE9-4EE1-BBDE-98F6D3EEEFB6}" dt="2022-12-19T08:05:31.798" v="414"/>
          <ac:spMkLst>
            <pc:docMk/>
            <pc:sldMk cId="959668208" sldId="260"/>
            <ac:spMk id="2" creationId="{BF21A49B-1586-2DA3-2781-1AF4C7D5DB73}"/>
          </ac:spMkLst>
        </pc:spChg>
        <pc:spChg chg="mod ord">
          <ac:chgData name="kiruthika murugesan" userId="25457e297ad7bd25" providerId="Windows Live" clId="Web-{FDCFB4B2-8DE9-4EE1-BBDE-98F6D3EEEFB6}" dt="2022-12-19T08:05:31.798" v="414"/>
          <ac:spMkLst>
            <pc:docMk/>
            <pc:sldMk cId="959668208" sldId="260"/>
            <ac:spMk id="15" creationId="{C4BBACD3-24F5-4500-4AB5-422A1F4C5660}"/>
          </ac:spMkLst>
        </pc:spChg>
      </pc:sldChg>
      <pc:sldChg chg="modSp mod modClrScheme chgLayout">
        <pc:chgData name="kiruthika murugesan" userId="25457e297ad7bd25" providerId="Windows Live" clId="Web-{FDCFB4B2-8DE9-4EE1-BBDE-98F6D3EEEFB6}" dt="2022-12-19T08:27:21.878" v="854"/>
        <pc:sldMkLst>
          <pc:docMk/>
          <pc:sldMk cId="2452702527" sldId="261"/>
        </pc:sldMkLst>
        <pc:spChg chg="mod ord">
          <ac:chgData name="kiruthika murugesan" userId="25457e297ad7bd25" providerId="Windows Live" clId="Web-{FDCFB4B2-8DE9-4EE1-BBDE-98F6D3EEEFB6}" dt="2022-12-19T08:05:31.798" v="414"/>
          <ac:spMkLst>
            <pc:docMk/>
            <pc:sldMk cId="2452702527" sldId="261"/>
            <ac:spMk id="2" creationId="{DDE58993-B625-E98F-A6C5-018E2FE43F81}"/>
          </ac:spMkLst>
        </pc:spChg>
        <pc:spChg chg="mod ord">
          <ac:chgData name="kiruthika murugesan" userId="25457e297ad7bd25" providerId="Windows Live" clId="Web-{FDCFB4B2-8DE9-4EE1-BBDE-98F6D3EEEFB6}" dt="2022-12-19T08:05:31.798" v="414"/>
          <ac:spMkLst>
            <pc:docMk/>
            <pc:sldMk cId="2452702527" sldId="261"/>
            <ac:spMk id="3" creationId="{140C88F0-F481-DB93-31A7-3455EF6C0A78}"/>
          </ac:spMkLst>
        </pc:spChg>
      </pc:sldChg>
      <pc:sldChg chg="modSp mod modClrScheme chgLayout">
        <pc:chgData name="kiruthika murugesan" userId="25457e297ad7bd25" providerId="Windows Live" clId="Web-{FDCFB4B2-8DE9-4EE1-BBDE-98F6D3EEEFB6}" dt="2022-12-19T08:27:21.878" v="854"/>
        <pc:sldMkLst>
          <pc:docMk/>
          <pc:sldMk cId="1221872552" sldId="262"/>
        </pc:sldMkLst>
        <pc:spChg chg="mod ord">
          <ac:chgData name="kiruthika murugesan" userId="25457e297ad7bd25" providerId="Windows Live" clId="Web-{FDCFB4B2-8DE9-4EE1-BBDE-98F6D3EEEFB6}" dt="2022-12-19T08:05:31.798" v="414"/>
          <ac:spMkLst>
            <pc:docMk/>
            <pc:sldMk cId="1221872552" sldId="262"/>
            <ac:spMk id="2" creationId="{408FE442-1C9E-86B4-6E7B-C9A7A95FCCC3}"/>
          </ac:spMkLst>
        </pc:spChg>
        <pc:spChg chg="mod ord">
          <ac:chgData name="kiruthika murugesan" userId="25457e297ad7bd25" providerId="Windows Live" clId="Web-{FDCFB4B2-8DE9-4EE1-BBDE-98F6D3EEEFB6}" dt="2022-12-19T08:05:31.798" v="414"/>
          <ac:spMkLst>
            <pc:docMk/>
            <pc:sldMk cId="1221872552" sldId="262"/>
            <ac:spMk id="3" creationId="{059B13E0-30C2-CC9B-A4D7-E6EC888B013F}"/>
          </ac:spMkLst>
        </pc:spChg>
      </pc:sldChg>
      <pc:sldChg chg="delSp modSp mod modClrScheme delDesignElem chgLayout">
        <pc:chgData name="kiruthika murugesan" userId="25457e297ad7bd25" providerId="Windows Live" clId="Web-{FDCFB4B2-8DE9-4EE1-BBDE-98F6D3EEEFB6}" dt="2022-12-19T08:27:21.878" v="854"/>
        <pc:sldMkLst>
          <pc:docMk/>
          <pc:sldMk cId="3957465159" sldId="263"/>
        </pc:sldMkLst>
        <pc:spChg chg="mod ord">
          <ac:chgData name="kiruthika murugesan" userId="25457e297ad7bd25" providerId="Windows Live" clId="Web-{FDCFB4B2-8DE9-4EE1-BBDE-98F6D3EEEFB6}" dt="2022-12-19T08:05:31.798" v="414"/>
          <ac:spMkLst>
            <pc:docMk/>
            <pc:sldMk cId="3957465159" sldId="263"/>
            <ac:spMk id="2" creationId="{06A870DC-AB64-0202-57FF-82ED90324C25}"/>
          </ac:spMkLst>
        </pc:spChg>
        <pc:spChg chg="del">
          <ac:chgData name="kiruthika murugesan" userId="25457e297ad7bd25" providerId="Windows Live" clId="Web-{FDCFB4B2-8DE9-4EE1-BBDE-98F6D3EEEFB6}" dt="2022-12-19T07:52:11.183" v="386"/>
          <ac:spMkLst>
            <pc:docMk/>
            <pc:sldMk cId="3957465159" sldId="263"/>
            <ac:spMk id="122" creationId="{2C46C4D6-C474-4E92-B52E-944C1118F7B6}"/>
          </ac:spMkLst>
        </pc:spChg>
        <pc:spChg chg="del">
          <ac:chgData name="kiruthika murugesan" userId="25457e297ad7bd25" providerId="Windows Live" clId="Web-{FDCFB4B2-8DE9-4EE1-BBDE-98F6D3EEEFB6}" dt="2022-12-19T07:52:11.183" v="386"/>
          <ac:spMkLst>
            <pc:docMk/>
            <pc:sldMk cId="3957465159" sldId="263"/>
            <ac:spMk id="123" creationId="{0E3596DD-156A-473E-9BB3-C6A29F7574E9}"/>
          </ac:spMkLst>
        </pc:spChg>
        <pc:graphicFrameChg chg="mod ord">
          <ac:chgData name="kiruthika murugesan" userId="25457e297ad7bd25" providerId="Windows Live" clId="Web-{FDCFB4B2-8DE9-4EE1-BBDE-98F6D3EEEFB6}" dt="2022-12-19T08:05:31.798" v="414"/>
          <ac:graphicFrameMkLst>
            <pc:docMk/>
            <pc:sldMk cId="3957465159" sldId="263"/>
            <ac:graphicFrameMk id="29" creationId="{F1D9920C-7563-F6E8-2B01-BD1D97C63196}"/>
          </ac:graphicFrameMkLst>
        </pc:graphicFrameChg>
      </pc:sldChg>
      <pc:sldChg chg="modSp mod modClrScheme chgLayout">
        <pc:chgData name="kiruthika murugesan" userId="25457e297ad7bd25" providerId="Windows Live" clId="Web-{FDCFB4B2-8DE9-4EE1-BBDE-98F6D3EEEFB6}" dt="2022-12-19T08:27:21.878" v="854"/>
        <pc:sldMkLst>
          <pc:docMk/>
          <pc:sldMk cId="3617282332" sldId="264"/>
        </pc:sldMkLst>
        <pc:spChg chg="mod ord">
          <ac:chgData name="kiruthika murugesan" userId="25457e297ad7bd25" providerId="Windows Live" clId="Web-{FDCFB4B2-8DE9-4EE1-BBDE-98F6D3EEEFB6}" dt="2022-12-19T08:05:31.798" v="414"/>
          <ac:spMkLst>
            <pc:docMk/>
            <pc:sldMk cId="3617282332" sldId="264"/>
            <ac:spMk id="2" creationId="{388D0565-72F9-3B61-A538-12B6A100B6B9}"/>
          </ac:spMkLst>
        </pc:spChg>
        <pc:spChg chg="mod ord">
          <ac:chgData name="kiruthika murugesan" userId="25457e297ad7bd25" providerId="Windows Live" clId="Web-{FDCFB4B2-8DE9-4EE1-BBDE-98F6D3EEEFB6}" dt="2022-12-19T08:27:21.707" v="853" actId="20577"/>
          <ac:spMkLst>
            <pc:docMk/>
            <pc:sldMk cId="3617282332" sldId="264"/>
            <ac:spMk id="3" creationId="{FEEC2CCC-20A6-0958-6B2D-4175E4C6EEE7}"/>
          </ac:spMkLst>
        </pc:spChg>
      </pc:sldChg>
      <pc:sldChg chg="modSp new mod setBg modClrScheme chgLayout">
        <pc:chgData name="kiruthika murugesan" userId="25457e297ad7bd25" providerId="Windows Live" clId="Web-{FDCFB4B2-8DE9-4EE1-BBDE-98F6D3EEEFB6}" dt="2022-12-19T08:27:21.878" v="854"/>
        <pc:sldMkLst>
          <pc:docMk/>
          <pc:sldMk cId="2677850133" sldId="265"/>
        </pc:sldMkLst>
        <pc:spChg chg="mod ord">
          <ac:chgData name="kiruthika murugesan" userId="25457e297ad7bd25" providerId="Windows Live" clId="Web-{FDCFB4B2-8DE9-4EE1-BBDE-98F6D3EEEFB6}" dt="2022-12-19T08:09:02.537" v="427" actId="14100"/>
          <ac:spMkLst>
            <pc:docMk/>
            <pc:sldMk cId="2677850133" sldId="265"/>
            <ac:spMk id="2" creationId="{F8F8615B-7DF1-0889-33CD-A7C1DA760FF0}"/>
          </ac:spMkLst>
        </pc:spChg>
        <pc:spChg chg="mod ord">
          <ac:chgData name="kiruthika murugesan" userId="25457e297ad7bd25" providerId="Windows Live" clId="Web-{FDCFB4B2-8DE9-4EE1-BBDE-98F6D3EEEFB6}" dt="2022-12-19T08:08:08.552" v="423" actId="1076"/>
          <ac:spMkLst>
            <pc:docMk/>
            <pc:sldMk cId="2677850133" sldId="265"/>
            <ac:spMk id="3" creationId="{A07CFD13-E91A-9782-A741-13124D9DA124}"/>
          </ac:spMkLst>
        </pc:spChg>
      </pc:sldChg>
      <pc:sldChg chg="addSp delSp modSp new mod setBg modClrScheme chgLayout">
        <pc:chgData name="kiruthika murugesan" userId="25457e297ad7bd25" providerId="Windows Live" clId="Web-{FDCFB4B2-8DE9-4EE1-BBDE-98F6D3EEEFB6}" dt="2022-12-19T08:27:21.878" v="854"/>
        <pc:sldMkLst>
          <pc:docMk/>
          <pc:sldMk cId="2620206651" sldId="266"/>
        </pc:sldMkLst>
        <pc:spChg chg="mod ord">
          <ac:chgData name="kiruthika murugesan" userId="25457e297ad7bd25" providerId="Windows Live" clId="Web-{FDCFB4B2-8DE9-4EE1-BBDE-98F6D3EEEFB6}" dt="2022-12-19T08:05:31.798" v="414"/>
          <ac:spMkLst>
            <pc:docMk/>
            <pc:sldMk cId="2620206651" sldId="266"/>
            <ac:spMk id="2" creationId="{C470E00E-7CF3-98A1-D745-6D5E799CAEAF}"/>
          </ac:spMkLst>
        </pc:spChg>
        <pc:spChg chg="mod ord">
          <ac:chgData name="kiruthika murugesan" userId="25457e297ad7bd25" providerId="Windows Live" clId="Web-{FDCFB4B2-8DE9-4EE1-BBDE-98F6D3EEEFB6}" dt="2022-12-19T08:05:31.798" v="414"/>
          <ac:spMkLst>
            <pc:docMk/>
            <pc:sldMk cId="2620206651" sldId="266"/>
            <ac:spMk id="3" creationId="{DE1A219B-34B2-3BE7-530F-64609E2F79FC}"/>
          </ac:spMkLst>
        </pc:spChg>
        <pc:picChg chg="add mod">
          <ac:chgData name="kiruthika murugesan" userId="25457e297ad7bd25" providerId="Windows Live" clId="Web-{FDCFB4B2-8DE9-4EE1-BBDE-98F6D3EEEFB6}" dt="2022-12-19T07:48:26.802" v="379" actId="14100"/>
          <ac:picMkLst>
            <pc:docMk/>
            <pc:sldMk cId="2620206651" sldId="266"/>
            <ac:picMk id="4" creationId="{9629526A-2342-3B00-1C22-850D5B9FA240}"/>
          </ac:picMkLst>
        </pc:picChg>
        <pc:picChg chg="add del mod">
          <ac:chgData name="kiruthika murugesan" userId="25457e297ad7bd25" providerId="Windows Live" clId="Web-{FDCFB4B2-8DE9-4EE1-BBDE-98F6D3EEEFB6}" dt="2022-12-19T07:49:54.430" v="382"/>
          <ac:picMkLst>
            <pc:docMk/>
            <pc:sldMk cId="2620206651" sldId="266"/>
            <ac:picMk id="5" creationId="{94D89C76-CA36-D649-29FE-89081D017695}"/>
          </ac:picMkLst>
        </pc:picChg>
        <pc:picChg chg="add del mod">
          <ac:chgData name="kiruthika murugesan" userId="25457e297ad7bd25" providerId="Windows Live" clId="Web-{FDCFB4B2-8DE9-4EE1-BBDE-98F6D3EEEFB6}" dt="2022-12-19T07:53:12.278" v="392"/>
          <ac:picMkLst>
            <pc:docMk/>
            <pc:sldMk cId="2620206651" sldId="266"/>
            <ac:picMk id="6" creationId="{7EBB3D46-2EFB-0033-4ED9-D8B5ACD1256F}"/>
          </ac:picMkLst>
        </pc:picChg>
        <pc:picChg chg="add mod">
          <ac:chgData name="kiruthika murugesan" userId="25457e297ad7bd25" providerId="Windows Live" clId="Web-{FDCFB4B2-8DE9-4EE1-BBDE-98F6D3EEEFB6}" dt="2022-12-19T07:55:52.486" v="404" actId="1076"/>
          <ac:picMkLst>
            <pc:docMk/>
            <pc:sldMk cId="2620206651" sldId="266"/>
            <ac:picMk id="7" creationId="{C1D8CE1B-32F3-A868-B73D-890359C36883}"/>
          </ac:picMkLst>
        </pc:picChg>
      </pc:sldChg>
      <pc:sldMasterChg chg="del delSldLayout">
        <pc:chgData name="kiruthika murugesan" userId="25457e297ad7bd25" providerId="Windows Live" clId="Web-{FDCFB4B2-8DE9-4EE1-BBDE-98F6D3EEEFB6}" dt="2022-12-19T07:52:11.183" v="386"/>
        <pc:sldMasterMkLst>
          <pc:docMk/>
          <pc:sldMasterMk cId="3535708716" sldId="2147483972"/>
        </pc:sldMasterMkLst>
        <pc:sldLayoutChg chg="del">
          <pc:chgData name="kiruthika murugesan" userId="25457e297ad7bd25" providerId="Windows Live" clId="Web-{FDCFB4B2-8DE9-4EE1-BBDE-98F6D3EEEFB6}" dt="2022-12-19T07:52:11.183" v="386"/>
          <pc:sldLayoutMkLst>
            <pc:docMk/>
            <pc:sldMasterMk cId="3535708716" sldId="2147483972"/>
            <pc:sldLayoutMk cId="832772755" sldId="2147483973"/>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993777483" sldId="2147483974"/>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833344787" sldId="2147483975"/>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2200567492" sldId="2147483976"/>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035513" sldId="2147483977"/>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2231737485" sldId="2147483978"/>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439099939" sldId="2147483979"/>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884104334" sldId="2147483980"/>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801570536" sldId="2147483981"/>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266206066" sldId="2147483982"/>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153854687" sldId="2147483983"/>
          </pc:sldLayoutMkLst>
        </pc:sldLayoutChg>
      </pc:sldMasterChg>
      <pc:sldMasterChg chg="add del addSldLayout delSldLayout modSldLayout">
        <pc:chgData name="kiruthika murugesan" userId="25457e297ad7bd25" providerId="Windows Live" clId="Web-{FDCFB4B2-8DE9-4EE1-BBDE-98F6D3EEEFB6}" dt="2022-12-19T07:52:15.574" v="387"/>
        <pc:sldMasterMkLst>
          <pc:docMk/>
          <pc:sldMasterMk cId="326238790" sldId="2147483984"/>
        </pc:sldMasterMkLst>
        <pc:sldLayoutChg chg="add del mod replId">
          <pc:chgData name="kiruthika murugesan" userId="25457e297ad7bd25" providerId="Windows Live" clId="Web-{FDCFB4B2-8DE9-4EE1-BBDE-98F6D3EEEFB6}" dt="2022-12-19T07:52:15.574" v="387"/>
          <pc:sldLayoutMkLst>
            <pc:docMk/>
            <pc:sldMasterMk cId="326238790" sldId="2147483984"/>
            <pc:sldLayoutMk cId="639439638" sldId="2147483985"/>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398613548" sldId="2147483986"/>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070831016" sldId="2147483987"/>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1767069378" sldId="2147483988"/>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27375449" sldId="2147483989"/>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613440694" sldId="2147483990"/>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831434564" sldId="2147483991"/>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883581677" sldId="2147483992"/>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4120163293" sldId="2147483993"/>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1669477919" sldId="2147483994"/>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271560088" sldId="2147483995"/>
          </pc:sldLayoutMkLst>
        </pc:sldLayoutChg>
      </pc:sldMasterChg>
      <pc:sldMasterChg chg="add del addSldLayout delSldLayout modSldLayout">
        <pc:chgData name="kiruthika murugesan" userId="25457e297ad7bd25" providerId="Windows Live" clId="Web-{FDCFB4B2-8DE9-4EE1-BBDE-98F6D3EEEFB6}" dt="2022-12-19T08:04:59.469" v="410"/>
        <pc:sldMasterMkLst>
          <pc:docMk/>
          <pc:sldMasterMk cId="917949810" sldId="2147483996"/>
        </pc:sldMasterMkLst>
        <pc:sldLayoutChg chg="add del mod replId">
          <pc:chgData name="kiruthika murugesan" userId="25457e297ad7bd25" providerId="Windows Live" clId="Web-{FDCFB4B2-8DE9-4EE1-BBDE-98F6D3EEEFB6}" dt="2022-12-19T08:04:59.469" v="410"/>
          <pc:sldLayoutMkLst>
            <pc:docMk/>
            <pc:sldMasterMk cId="917949810" sldId="2147483996"/>
            <pc:sldLayoutMk cId="1665038085" sldId="2147483997"/>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250204883" sldId="2147483998"/>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102058338" sldId="2147483999"/>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833209104" sldId="2147484000"/>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995616952" sldId="2147484001"/>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907658781" sldId="2147484002"/>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21686180" sldId="2147484003"/>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523995953" sldId="2147484004"/>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51461715" sldId="2147484005"/>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79758767" sldId="2147484006"/>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22197048" sldId="2147484007"/>
          </pc:sldLayoutMkLst>
        </pc:sldLayoutChg>
      </pc:sldMasterChg>
      <pc:sldMasterChg chg="add del addSldLayout delSldLayout modSldLayout">
        <pc:chgData name="kiruthika murugesan" userId="25457e297ad7bd25" providerId="Windows Live" clId="Web-{FDCFB4B2-8DE9-4EE1-BBDE-98F6D3EEEFB6}" dt="2022-12-19T08:05:03.891" v="411"/>
        <pc:sldMasterMkLst>
          <pc:docMk/>
          <pc:sldMasterMk cId="2414840972" sldId="2147484008"/>
        </pc:sldMasterMkLst>
        <pc:sldLayoutChg chg="add del mod replId">
          <pc:chgData name="kiruthika murugesan" userId="25457e297ad7bd25" providerId="Windows Live" clId="Web-{FDCFB4B2-8DE9-4EE1-BBDE-98F6D3EEEFB6}" dt="2022-12-19T08:05:03.891" v="411"/>
          <pc:sldLayoutMkLst>
            <pc:docMk/>
            <pc:sldMasterMk cId="2414840972" sldId="2147484008"/>
            <pc:sldLayoutMk cId="2987046220" sldId="2147484009"/>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881241382" sldId="2147484010"/>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139513418" sldId="2147484011"/>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157674243" sldId="2147484012"/>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4161552793" sldId="2147484013"/>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413188038" sldId="2147484014"/>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314702771" sldId="2147484015"/>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3801284074" sldId="2147484016"/>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631837396" sldId="2147484017"/>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3713990522" sldId="2147484018"/>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385858238" sldId="2147484019"/>
          </pc:sldLayoutMkLst>
        </pc:sldLayoutChg>
      </pc:sldMasterChg>
      <pc:sldMasterChg chg="add del addSldLayout delSldLayout modSldLayout">
        <pc:chgData name="kiruthika murugesan" userId="25457e297ad7bd25" providerId="Windows Live" clId="Web-{FDCFB4B2-8DE9-4EE1-BBDE-98F6D3EEEFB6}" dt="2022-12-19T08:05:14.531" v="412"/>
        <pc:sldMasterMkLst>
          <pc:docMk/>
          <pc:sldMasterMk cId="2554693058" sldId="2147484020"/>
        </pc:sldMasterMkLst>
        <pc:sldLayoutChg chg="add del mod replId">
          <pc:chgData name="kiruthika murugesan" userId="25457e297ad7bd25" providerId="Windows Live" clId="Web-{FDCFB4B2-8DE9-4EE1-BBDE-98F6D3EEEFB6}" dt="2022-12-19T08:05:14.531" v="412"/>
          <pc:sldLayoutMkLst>
            <pc:docMk/>
            <pc:sldMasterMk cId="2554693058" sldId="2147484020"/>
            <pc:sldLayoutMk cId="1322999943" sldId="2147484021"/>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396943887" sldId="2147484022"/>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1946523181" sldId="2147484023"/>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199350711" sldId="2147484024"/>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496699241" sldId="2147484025"/>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077020759" sldId="2147484026"/>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1900177766" sldId="2147484027"/>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450495270" sldId="2147484028"/>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368852757" sldId="2147484029"/>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90096462" sldId="2147484030"/>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440554974" sldId="2147484031"/>
          </pc:sldLayoutMkLst>
        </pc:sldLayoutChg>
      </pc:sldMasterChg>
      <pc:sldMasterChg chg="add del addSldLayout delSldLayout modSldLayout">
        <pc:chgData name="kiruthika murugesan" userId="25457e297ad7bd25" providerId="Windows Live" clId="Web-{FDCFB4B2-8DE9-4EE1-BBDE-98F6D3EEEFB6}" dt="2022-12-19T08:05:24.657" v="413"/>
        <pc:sldMasterMkLst>
          <pc:docMk/>
          <pc:sldMasterMk cId="3115005814" sldId="2147484032"/>
        </pc:sldMasterMkLst>
        <pc:sldLayoutChg chg="add del mod replId">
          <pc:chgData name="kiruthika murugesan" userId="25457e297ad7bd25" providerId="Windows Live" clId="Web-{FDCFB4B2-8DE9-4EE1-BBDE-98F6D3EEEFB6}" dt="2022-12-19T08:05:24.657" v="413"/>
          <pc:sldLayoutMkLst>
            <pc:docMk/>
            <pc:sldMasterMk cId="3115005814" sldId="2147484032"/>
            <pc:sldLayoutMk cId="3723825534" sldId="2147484033"/>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041773119" sldId="2147484034"/>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202889385" sldId="2147484035"/>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43606854" sldId="2147484036"/>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18624310" sldId="2147484037"/>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985859825" sldId="2147484038"/>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647677023" sldId="2147484039"/>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2749153409" sldId="2147484040"/>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270693321" sldId="2147484041"/>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41355321" sldId="2147484042"/>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834359106" sldId="2147484043"/>
          </pc:sldLayoutMkLst>
        </pc:sldLayoutChg>
      </pc:sldMasterChg>
      <pc:sldMasterChg chg="add del addSldLayout delSldLayout modSldLayout">
        <pc:chgData name="kiruthika murugesan" userId="25457e297ad7bd25" providerId="Windows Live" clId="Web-{FDCFB4B2-8DE9-4EE1-BBDE-98F6D3EEEFB6}" dt="2022-12-19T08:05:31.798" v="414"/>
        <pc:sldMasterMkLst>
          <pc:docMk/>
          <pc:sldMasterMk cId="3564614060" sldId="2147484044"/>
        </pc:sldMasterMkLst>
        <pc:sldLayoutChg chg="add del mod replId">
          <pc:chgData name="kiruthika murugesan" userId="25457e297ad7bd25" providerId="Windows Live" clId="Web-{FDCFB4B2-8DE9-4EE1-BBDE-98F6D3EEEFB6}" dt="2022-12-19T08:05:31.798" v="414"/>
          <pc:sldLayoutMkLst>
            <pc:docMk/>
            <pc:sldMasterMk cId="3564614060" sldId="2147484044"/>
            <pc:sldLayoutMk cId="3040736898" sldId="2147484045"/>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4054234550" sldId="2147484046"/>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1590505210" sldId="2147484047"/>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2818303021" sldId="2147484048"/>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928547403" sldId="2147484049"/>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567897030" sldId="2147484050"/>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792112004" sldId="2147484051"/>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614072616" sldId="2147484052"/>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302432484" sldId="2147484053"/>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953888693" sldId="2147484054"/>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2845084915" sldId="2147484055"/>
          </pc:sldLayoutMkLst>
        </pc:sldLayoutChg>
      </pc:sldMasterChg>
      <pc:sldMasterChg chg="add mod setBg addSldLayout modSldLayout">
        <pc:chgData name="kiruthika murugesan" userId="25457e297ad7bd25" providerId="Windows Live" clId="Web-{FDCFB4B2-8DE9-4EE1-BBDE-98F6D3EEEFB6}" dt="2022-12-19T08:27:21.878" v="854"/>
        <pc:sldMasterMkLst>
          <pc:docMk/>
          <pc:sldMasterMk cId="374215083" sldId="2147484056"/>
        </pc:sldMasterMkLst>
        <pc:sldLayoutChg chg="add mod replId">
          <pc:chgData name="kiruthika murugesan" userId="25457e297ad7bd25" providerId="Windows Live" clId="Web-{FDCFB4B2-8DE9-4EE1-BBDE-98F6D3EEEFB6}" dt="2022-12-19T08:27:21.878" v="854"/>
          <pc:sldLayoutMkLst>
            <pc:docMk/>
            <pc:sldMasterMk cId="374215083" sldId="2147484056"/>
            <pc:sldLayoutMk cId="3013019413" sldId="2147484057"/>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271937269" sldId="2147484058"/>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499394162" sldId="2147484059"/>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631914772" sldId="2147484060"/>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2068171231" sldId="2147484061"/>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08835999" sldId="2147484062"/>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803708544" sldId="2147484063"/>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764792742" sldId="2147484064"/>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805974104" sldId="2147484065"/>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989154260" sldId="2147484066"/>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23279545" sldId="2147484067"/>
          </pc:sldLayoutMkLst>
        </pc:sldLayoutChg>
      </pc:sldMasterChg>
    </pc:docChg>
  </pc:docChgLst>
  <pc:docChgLst>
    <pc:chgData clId="Web-{F66319B2-EE75-48FE-86D9-56C95210115B}"/>
    <pc:docChg chg="modSld">
      <pc:chgData name="" userId="" providerId="" clId="Web-{F66319B2-EE75-48FE-86D9-56C95210115B}" dt="2022-12-19T04:57:42.176" v="3" actId="20577"/>
      <pc:docMkLst>
        <pc:docMk/>
      </pc:docMkLst>
      <pc:sldChg chg="modSp">
        <pc:chgData name="" userId="" providerId="" clId="Web-{F66319B2-EE75-48FE-86D9-56C95210115B}" dt="2022-12-19T04:57:42.176" v="3" actId="20577"/>
        <pc:sldMkLst>
          <pc:docMk/>
          <pc:sldMk cId="1167831655" sldId="257"/>
        </pc:sldMkLst>
        <pc:spChg chg="mod">
          <ac:chgData name="" userId="" providerId="" clId="Web-{F66319B2-EE75-48FE-86D9-56C95210115B}" dt="2022-12-19T04:57:42.176" v="3" actId="20577"/>
          <ac:spMkLst>
            <pc:docMk/>
            <pc:sldMk cId="1167831655" sldId="257"/>
            <ac:spMk id="32" creationId="{32B7D1C8-EFAC-3597-E72D-5B17792D6501}"/>
          </ac:spMkLst>
        </pc:spChg>
      </pc:sldChg>
    </pc:docChg>
  </pc:docChgLst>
  <pc:docChgLst>
    <pc:chgData name="kiruthika murugesan" userId="25457e297ad7bd25" providerId="Windows Live" clId="Web-{984E0418-24BA-4015-BC8D-9DE22703CEEA}"/>
    <pc:docChg chg="addSld delSld modSld sldOrd addMainMaster delMainMaster">
      <pc:chgData name="kiruthika murugesan" userId="25457e297ad7bd25" providerId="Windows Live" clId="Web-{984E0418-24BA-4015-BC8D-9DE22703CEEA}" dt="2022-12-18T18:53:35.715" v="1059"/>
      <pc:docMkLst>
        <pc:docMk/>
      </pc:docMkLst>
      <pc:sldChg chg="addSp modSp del mod ord setBg modClrScheme chgLayout">
        <pc:chgData name="kiruthika murugesan" userId="25457e297ad7bd25" providerId="Windows Live" clId="Web-{984E0418-24BA-4015-BC8D-9DE22703CEEA}" dt="2022-12-18T16:51:24.264" v="29"/>
        <pc:sldMkLst>
          <pc:docMk/>
          <pc:sldMk cId="109857222" sldId="256"/>
        </pc:sldMkLst>
        <pc:spChg chg="mod">
          <ac:chgData name="kiruthika murugesan" userId="25457e297ad7bd25" providerId="Windows Live" clId="Web-{984E0418-24BA-4015-BC8D-9DE22703CEEA}" dt="2022-12-18T16:06:29.956" v="23"/>
          <ac:spMkLst>
            <pc:docMk/>
            <pc:sldMk cId="109857222" sldId="256"/>
            <ac:spMk id="2" creationId="{00000000-0000-0000-0000-000000000000}"/>
          </ac:spMkLst>
        </pc:spChg>
        <pc:spChg chg="mod ord">
          <ac:chgData name="kiruthika murugesan" userId="25457e297ad7bd25" providerId="Windows Live" clId="Web-{984E0418-24BA-4015-BC8D-9DE22703CEEA}" dt="2022-12-18T16:06:29.956" v="23"/>
          <ac:spMkLst>
            <pc:docMk/>
            <pc:sldMk cId="109857222" sldId="256"/>
            <ac:spMk id="3" creationId="{00000000-0000-0000-0000-000000000000}"/>
          </ac:spMkLst>
        </pc:spChg>
        <pc:spChg chg="add">
          <ac:chgData name="kiruthika murugesan" userId="25457e297ad7bd25" providerId="Windows Live" clId="Web-{984E0418-24BA-4015-BC8D-9DE22703CEEA}" dt="2022-12-18T16:06:29.956" v="23"/>
          <ac:spMkLst>
            <pc:docMk/>
            <pc:sldMk cId="109857222" sldId="256"/>
            <ac:spMk id="8" creationId="{9B6CD22E-2269-419F-9E81-016EA035D4C1}"/>
          </ac:spMkLst>
        </pc:spChg>
        <pc:spChg chg="add">
          <ac:chgData name="kiruthika murugesan" userId="25457e297ad7bd25" providerId="Windows Live" clId="Web-{984E0418-24BA-4015-BC8D-9DE22703CEEA}" dt="2022-12-18T16:06:29.956" v="23"/>
          <ac:spMkLst>
            <pc:docMk/>
            <pc:sldMk cId="109857222" sldId="256"/>
            <ac:spMk id="10" creationId="{AA607D34-E2A9-4595-9DB2-5472E077CA49}"/>
          </ac:spMkLst>
        </pc:spChg>
        <pc:spChg chg="add">
          <ac:chgData name="kiruthika murugesan" userId="25457e297ad7bd25" providerId="Windows Live" clId="Web-{984E0418-24BA-4015-BC8D-9DE22703CEEA}" dt="2022-12-18T16:06:29.956" v="23"/>
          <ac:spMkLst>
            <pc:docMk/>
            <pc:sldMk cId="109857222" sldId="256"/>
            <ac:spMk id="12" creationId="{63DAB858-5A0C-4AFF-AAC6-705EDF8DB733}"/>
          </ac:spMkLst>
        </pc:spChg>
        <pc:spChg chg="add">
          <ac:chgData name="kiruthika murugesan" userId="25457e297ad7bd25" providerId="Windows Live" clId="Web-{984E0418-24BA-4015-BC8D-9DE22703CEEA}" dt="2022-12-18T16:06:29.956" v="23"/>
          <ac:spMkLst>
            <pc:docMk/>
            <pc:sldMk cId="109857222" sldId="256"/>
            <ac:spMk id="14" creationId="{53BEA983-EAAB-42FB-84E9-E77708168CB8}"/>
          </ac:spMkLst>
        </pc:spChg>
      </pc:sldChg>
      <pc:sldChg chg="addSp delSp modSp new mod ord setBg modClrScheme setClrOvrMap delDesignElem chgLayout">
        <pc:chgData name="kiruthika murugesan" userId="25457e297ad7bd25" providerId="Windows Live" clId="Web-{984E0418-24BA-4015-BC8D-9DE22703CEEA}" dt="2022-12-18T18:05:41.504" v="262"/>
        <pc:sldMkLst>
          <pc:docMk/>
          <pc:sldMk cId="1167831655" sldId="257"/>
        </pc:sldMkLst>
        <pc:spChg chg="mod ord">
          <ac:chgData name="kiruthika murugesan" userId="25457e297ad7bd25" providerId="Windows Live" clId="Web-{984E0418-24BA-4015-BC8D-9DE22703CEEA}" dt="2022-12-18T18:05:41.504" v="262"/>
          <ac:spMkLst>
            <pc:docMk/>
            <pc:sldMk cId="1167831655" sldId="257"/>
            <ac:spMk id="2" creationId="{975BD469-AD1D-E9C9-652C-2AF0B118B7C6}"/>
          </ac:spMkLst>
        </pc:spChg>
        <pc:spChg chg="del">
          <ac:chgData name="kiruthika murugesan" userId="25457e297ad7bd25" providerId="Windows Live" clId="Web-{984E0418-24BA-4015-BC8D-9DE22703CEEA}" dt="2022-12-18T16:50:15.652" v="25"/>
          <ac:spMkLst>
            <pc:docMk/>
            <pc:sldMk cId="1167831655" sldId="257"/>
            <ac:spMk id="3" creationId="{3C25C440-8B86-4997-8AB3-28565AF59DC1}"/>
          </ac:spMkLst>
        </pc:spChg>
        <pc:spChg chg="add del">
          <ac:chgData name="kiruthika murugesan" userId="25457e297ad7bd25" providerId="Windows Live" clId="Web-{984E0418-24BA-4015-BC8D-9DE22703CEEA}" dt="2022-12-18T16:52:57.846" v="57"/>
          <ac:spMkLst>
            <pc:docMk/>
            <pc:sldMk cId="1167831655" sldId="257"/>
            <ac:spMk id="8" creationId="{32B7D1C8-EFAC-3597-E72D-5B17792D6501}"/>
          </ac:spMkLst>
        </pc:spChg>
        <pc:spChg chg="add del">
          <ac:chgData name="kiruthika murugesan" userId="25457e297ad7bd25" providerId="Windows Live" clId="Web-{984E0418-24BA-4015-BC8D-9DE22703CEEA}" dt="2022-12-18T16:52:57.846" v="57"/>
          <ac:spMkLst>
            <pc:docMk/>
            <pc:sldMk cId="1167831655" sldId="257"/>
            <ac:spMk id="11" creationId="{F13C74B1-5B17-4795-BED0-7140497B445A}"/>
          </ac:spMkLst>
        </pc:spChg>
        <pc:spChg chg="add del">
          <ac:chgData name="kiruthika murugesan" userId="25457e297ad7bd25" providerId="Windows Live" clId="Web-{984E0418-24BA-4015-BC8D-9DE22703CEEA}" dt="2022-12-18T16:52:57.846" v="57"/>
          <ac:spMkLst>
            <pc:docMk/>
            <pc:sldMk cId="1167831655" sldId="257"/>
            <ac:spMk id="13" creationId="{3FCFB1DE-0B7E-48CC-BA90-B2AB0889F9D6}"/>
          </ac:spMkLst>
        </pc:spChg>
        <pc:spChg chg="add del">
          <ac:chgData name="kiruthika murugesan" userId="25457e297ad7bd25" providerId="Windows Live" clId="Web-{984E0418-24BA-4015-BC8D-9DE22703CEEA}" dt="2022-12-18T16:52:21.922" v="52"/>
          <ac:spMkLst>
            <pc:docMk/>
            <pc:sldMk cId="1167831655" sldId="257"/>
            <ac:spMk id="18" creationId="{F13C74B1-5B17-4795-BED0-7140497B445A}"/>
          </ac:spMkLst>
        </pc:spChg>
        <pc:spChg chg="add del">
          <ac:chgData name="kiruthika murugesan" userId="25457e297ad7bd25" providerId="Windows Live" clId="Web-{984E0418-24BA-4015-BC8D-9DE22703CEEA}" dt="2022-12-18T16:52:21.922" v="52"/>
          <ac:spMkLst>
            <pc:docMk/>
            <pc:sldMk cId="1167831655" sldId="257"/>
            <ac:spMk id="20" creationId="{3FCFB1DE-0B7E-48CC-BA90-B2AB0889F9D6}"/>
          </ac:spMkLst>
        </pc:spChg>
        <pc:spChg chg="add del">
          <ac:chgData name="kiruthika murugesan" userId="25457e297ad7bd25" providerId="Windows Live" clId="Web-{984E0418-24BA-4015-BC8D-9DE22703CEEA}" dt="2022-12-18T16:52:42.189" v="54"/>
          <ac:spMkLst>
            <pc:docMk/>
            <pc:sldMk cId="1167831655" sldId="257"/>
            <ac:spMk id="22" creationId="{F49775AF-8896-43EE-92C6-83497D6DC56F}"/>
          </ac:spMkLst>
        </pc:spChg>
        <pc:spChg chg="add del">
          <ac:chgData name="kiruthika murugesan" userId="25457e297ad7bd25" providerId="Windows Live" clId="Web-{984E0418-24BA-4015-BC8D-9DE22703CEEA}" dt="2022-12-18T16:52:42.189" v="54"/>
          <ac:spMkLst>
            <pc:docMk/>
            <pc:sldMk cId="1167831655" sldId="257"/>
            <ac:spMk id="23" creationId="{DA381740-063A-41A4-836D-85D14980EEF0}"/>
          </ac:spMkLst>
        </pc:spChg>
        <pc:spChg chg="add del">
          <ac:chgData name="kiruthika murugesan" userId="25457e297ad7bd25" providerId="Windows Live" clId="Web-{984E0418-24BA-4015-BC8D-9DE22703CEEA}" dt="2022-12-18T16:52:42.189" v="54"/>
          <ac:spMkLst>
            <pc:docMk/>
            <pc:sldMk cId="1167831655" sldId="257"/>
            <ac:spMk id="24" creationId="{9B7AD9F6-8CE7-4299-8FC6-328F4DCD3FF9}"/>
          </ac:spMkLst>
        </pc:spChg>
        <pc:spChg chg="add del">
          <ac:chgData name="kiruthika murugesan" userId="25457e297ad7bd25" providerId="Windows Live" clId="Web-{984E0418-24BA-4015-BC8D-9DE22703CEEA}" dt="2022-12-18T16:52:57.814" v="56"/>
          <ac:spMkLst>
            <pc:docMk/>
            <pc:sldMk cId="1167831655" sldId="257"/>
            <ac:spMk id="26" creationId="{2B97F24A-32CE-4C1C-A50D-3016B394DCFB}"/>
          </ac:spMkLst>
        </pc:spChg>
        <pc:spChg chg="add del">
          <ac:chgData name="kiruthika murugesan" userId="25457e297ad7bd25" providerId="Windows Live" clId="Web-{984E0418-24BA-4015-BC8D-9DE22703CEEA}" dt="2022-12-18T16:52:57.814" v="56"/>
          <ac:spMkLst>
            <pc:docMk/>
            <pc:sldMk cId="1167831655" sldId="257"/>
            <ac:spMk id="27" creationId="{3CE8AF5E-D374-4CF1-90CC-35CF73B81C3E}"/>
          </ac:spMkLst>
        </pc:spChg>
        <pc:spChg chg="add del">
          <ac:chgData name="kiruthika murugesan" userId="25457e297ad7bd25" providerId="Windows Live" clId="Web-{984E0418-24BA-4015-BC8D-9DE22703CEEA}" dt="2022-12-18T16:52:57.814" v="56"/>
          <ac:spMkLst>
            <pc:docMk/>
            <pc:sldMk cId="1167831655" sldId="257"/>
            <ac:spMk id="28" creationId="{32B7D1C8-EFAC-3597-E72D-5B17792D6501}"/>
          </ac:spMkLst>
        </pc:spChg>
        <pc:spChg chg="add del">
          <ac:chgData name="kiruthika murugesan" userId="25457e297ad7bd25" providerId="Windows Live" clId="Web-{984E0418-24BA-4015-BC8D-9DE22703CEEA}" dt="2022-12-18T17:50:19.117" v="204"/>
          <ac:spMkLst>
            <pc:docMk/>
            <pc:sldMk cId="1167831655" sldId="257"/>
            <ac:spMk id="31" creationId="{A9D2268A-D939-4E78-91B6-6C7E46406788}"/>
          </ac:spMkLst>
        </pc:spChg>
        <pc:spChg chg="add mod ord">
          <ac:chgData name="kiruthika murugesan" userId="25457e297ad7bd25" providerId="Windows Live" clId="Web-{984E0418-24BA-4015-BC8D-9DE22703CEEA}" dt="2022-12-18T18:05:41.504" v="262"/>
          <ac:spMkLst>
            <pc:docMk/>
            <pc:sldMk cId="1167831655" sldId="257"/>
            <ac:spMk id="32" creationId="{32B7D1C8-EFAC-3597-E72D-5B17792D6501}"/>
          </ac:spMkLst>
        </pc:spChg>
        <pc:spChg chg="add del">
          <ac:chgData name="kiruthika murugesan" userId="25457e297ad7bd25" providerId="Windows Live" clId="Web-{984E0418-24BA-4015-BC8D-9DE22703CEEA}" dt="2022-12-18T17:50:19.117" v="204"/>
          <ac:spMkLst>
            <pc:docMk/>
            <pc:sldMk cId="1167831655" sldId="257"/>
            <ac:spMk id="33" creationId="{E0C43A58-225D-452D-8185-0D89D1EED861}"/>
          </ac:spMkLst>
        </pc:spChg>
        <pc:spChg chg="add del">
          <ac:chgData name="kiruthika murugesan" userId="25457e297ad7bd25" providerId="Windows Live" clId="Web-{984E0418-24BA-4015-BC8D-9DE22703CEEA}" dt="2022-12-18T17:58:55.509" v="221"/>
          <ac:spMkLst>
            <pc:docMk/>
            <pc:sldMk cId="1167831655" sldId="257"/>
            <ac:spMk id="37" creationId="{F13C74B1-5B17-4795-BED0-7140497B445A}"/>
          </ac:spMkLst>
        </pc:spChg>
        <pc:spChg chg="add del">
          <ac:chgData name="kiruthika murugesan" userId="25457e297ad7bd25" providerId="Windows Live" clId="Web-{984E0418-24BA-4015-BC8D-9DE22703CEEA}" dt="2022-12-18T17:58:55.509" v="221"/>
          <ac:spMkLst>
            <pc:docMk/>
            <pc:sldMk cId="1167831655" sldId="257"/>
            <ac:spMk id="39" creationId="{D4974D33-8DC5-464E-8C6D-BE58F0669C17}"/>
          </ac:spMkLst>
        </pc:spChg>
        <pc:spChg chg="add del">
          <ac:chgData name="kiruthika murugesan" userId="25457e297ad7bd25" providerId="Windows Live" clId="Web-{984E0418-24BA-4015-BC8D-9DE22703CEEA}" dt="2022-12-18T17:59:06.712" v="223"/>
          <ac:spMkLst>
            <pc:docMk/>
            <pc:sldMk cId="1167831655" sldId="257"/>
            <ac:spMk id="41" creationId="{362810D9-2C5A-477D-949C-C191895477F3}"/>
          </ac:spMkLst>
        </pc:spChg>
        <pc:spChg chg="add del">
          <ac:chgData name="kiruthika murugesan" userId="25457e297ad7bd25" providerId="Windows Live" clId="Web-{984E0418-24BA-4015-BC8D-9DE22703CEEA}" dt="2022-12-18T17:59:06.712" v="223"/>
          <ac:spMkLst>
            <pc:docMk/>
            <pc:sldMk cId="1167831655" sldId="257"/>
            <ac:spMk id="42" creationId="{081E4A58-353D-44AE-B2FC-2A74E2E400F7}"/>
          </ac:spMkLst>
        </pc:spChg>
        <pc:spChg chg="add del">
          <ac:chgData name="kiruthika murugesan" userId="25457e297ad7bd25" providerId="Windows Live" clId="Web-{984E0418-24BA-4015-BC8D-9DE22703CEEA}" dt="2022-12-18T17:59:17.494" v="225"/>
          <ac:spMkLst>
            <pc:docMk/>
            <pc:sldMk cId="1167831655" sldId="257"/>
            <ac:spMk id="44" creationId="{C5E6CFF1-2F42-4E10-9A97-F116F46F53FE}"/>
          </ac:spMkLst>
        </pc:spChg>
        <pc:spChg chg="add del">
          <ac:chgData name="kiruthika murugesan" userId="25457e297ad7bd25" providerId="Windows Live" clId="Web-{984E0418-24BA-4015-BC8D-9DE22703CEEA}" dt="2022-12-18T17:59:20.291" v="227"/>
          <ac:spMkLst>
            <pc:docMk/>
            <pc:sldMk cId="1167831655" sldId="257"/>
            <ac:spMk id="47" creationId="{9228552E-C8B1-4A80-8448-0787CE0FC704}"/>
          </ac:spMkLst>
        </pc:spChg>
        <pc:spChg chg="add del">
          <ac:chgData name="kiruthika murugesan" userId="25457e297ad7bd25" providerId="Windows Live" clId="Web-{984E0418-24BA-4015-BC8D-9DE22703CEEA}" dt="2022-12-18T17:59:31.776" v="229"/>
          <ac:spMkLst>
            <pc:docMk/>
            <pc:sldMk cId="1167831655" sldId="257"/>
            <ac:spMk id="49" creationId="{C5E6CFF1-2F42-4E10-9A97-F116F46F53FE}"/>
          </ac:spMkLst>
        </pc:spChg>
        <pc:spChg chg="add del">
          <ac:chgData name="kiruthika murugesan" userId="25457e297ad7bd25" providerId="Windows Live" clId="Web-{984E0418-24BA-4015-BC8D-9DE22703CEEA}" dt="2022-12-18T17:59:41.041" v="231"/>
          <ac:spMkLst>
            <pc:docMk/>
            <pc:sldMk cId="1167831655" sldId="257"/>
            <ac:spMk id="52" creationId="{1A9F7B4E-B03D-4F64-BE33-00D074458D45}"/>
          </ac:spMkLst>
        </pc:spChg>
        <pc:spChg chg="add del">
          <ac:chgData name="kiruthika murugesan" userId="25457e297ad7bd25" providerId="Windows Live" clId="Web-{984E0418-24BA-4015-BC8D-9DE22703CEEA}" dt="2022-12-18T17:59:41.041" v="231"/>
          <ac:spMkLst>
            <pc:docMk/>
            <pc:sldMk cId="1167831655" sldId="257"/>
            <ac:spMk id="53" creationId="{7E2BE7F7-CA89-4002-ACCE-A478AEA24F5E}"/>
          </ac:spMkLst>
        </pc:spChg>
        <pc:spChg chg="add del">
          <ac:chgData name="kiruthika murugesan" userId="25457e297ad7bd25" providerId="Windows Live" clId="Web-{984E0418-24BA-4015-BC8D-9DE22703CEEA}" dt="2022-12-18T17:59:44.182" v="233"/>
          <ac:spMkLst>
            <pc:docMk/>
            <pc:sldMk cId="1167831655" sldId="257"/>
            <ac:spMk id="55" creationId="{9B76D444-2756-434F-AE61-96D69830C13E}"/>
          </ac:spMkLst>
        </pc:spChg>
        <pc:spChg chg="add del">
          <ac:chgData name="kiruthika murugesan" userId="25457e297ad7bd25" providerId="Windows Live" clId="Web-{984E0418-24BA-4015-BC8D-9DE22703CEEA}" dt="2022-12-18T17:59:47.604" v="235"/>
          <ac:spMkLst>
            <pc:docMk/>
            <pc:sldMk cId="1167831655" sldId="257"/>
            <ac:spMk id="58" creationId="{7C432AFE-B3D2-4BFF-BF8F-96C27AFF1AC7}"/>
          </ac:spMkLst>
        </pc:spChg>
        <pc:spChg chg="add del">
          <ac:chgData name="kiruthika murugesan" userId="25457e297ad7bd25" providerId="Windows Live" clId="Web-{984E0418-24BA-4015-BC8D-9DE22703CEEA}" dt="2022-12-18T17:59:47.604" v="235"/>
          <ac:spMkLst>
            <pc:docMk/>
            <pc:sldMk cId="1167831655" sldId="257"/>
            <ac:spMk id="59" creationId="{AF2F604E-43BE-4DC3-B983-E071523364F8}"/>
          </ac:spMkLst>
        </pc:spChg>
        <pc:spChg chg="add del">
          <ac:chgData name="kiruthika murugesan" userId="25457e297ad7bd25" providerId="Windows Live" clId="Web-{984E0418-24BA-4015-BC8D-9DE22703CEEA}" dt="2022-12-18T17:59:47.604" v="235"/>
          <ac:spMkLst>
            <pc:docMk/>
            <pc:sldMk cId="1167831655" sldId="257"/>
            <ac:spMk id="60" creationId="{08C9B587-E65E-4B52-B37C-ABEBB6E87928}"/>
          </ac:spMkLst>
        </pc:spChg>
        <pc:spChg chg="add del">
          <ac:chgData name="kiruthika murugesan" userId="25457e297ad7bd25" providerId="Windows Live" clId="Web-{984E0418-24BA-4015-BC8D-9DE22703CEEA}" dt="2022-12-18T18:00:02.073" v="237"/>
          <ac:spMkLst>
            <pc:docMk/>
            <pc:sldMk cId="1167831655" sldId="257"/>
            <ac:spMk id="62" creationId="{28FF88A3-8EBC-4142-8CC2-EBE257ED6C90}"/>
          </ac:spMkLst>
        </pc:spChg>
        <pc:spChg chg="add del">
          <ac:chgData name="kiruthika murugesan" userId="25457e297ad7bd25" providerId="Windows Live" clId="Web-{984E0418-24BA-4015-BC8D-9DE22703CEEA}" dt="2022-12-18T18:03:38.001" v="249"/>
          <ac:spMkLst>
            <pc:docMk/>
            <pc:sldMk cId="1167831655" sldId="257"/>
            <ac:spMk id="65" creationId="{D6C80E47-971C-437F-B030-191115B01D68}"/>
          </ac:spMkLst>
        </pc:spChg>
        <pc:spChg chg="add del">
          <ac:chgData name="kiruthika murugesan" userId="25457e297ad7bd25" providerId="Windows Live" clId="Web-{984E0418-24BA-4015-BC8D-9DE22703CEEA}" dt="2022-12-18T18:02:20.124" v="239"/>
          <ac:spMkLst>
            <pc:docMk/>
            <pc:sldMk cId="1167831655" sldId="257"/>
            <ac:spMk id="67" creationId="{362810D9-2C5A-477D-949C-C191895477F3}"/>
          </ac:spMkLst>
        </pc:spChg>
        <pc:spChg chg="add del">
          <ac:chgData name="kiruthika murugesan" userId="25457e297ad7bd25" providerId="Windows Live" clId="Web-{984E0418-24BA-4015-BC8D-9DE22703CEEA}" dt="2022-12-18T18:02:20.124" v="239"/>
          <ac:spMkLst>
            <pc:docMk/>
            <pc:sldMk cId="1167831655" sldId="257"/>
            <ac:spMk id="68" creationId="{081E4A58-353D-44AE-B2FC-2A74E2E400F7}"/>
          </ac:spMkLst>
        </pc:spChg>
        <pc:spChg chg="add del">
          <ac:chgData name="kiruthika murugesan" userId="25457e297ad7bd25" providerId="Windows Live" clId="Web-{984E0418-24BA-4015-BC8D-9DE22703CEEA}" dt="2022-12-18T18:02:24.140" v="241"/>
          <ac:spMkLst>
            <pc:docMk/>
            <pc:sldMk cId="1167831655" sldId="257"/>
            <ac:spMk id="70" creationId="{86C7B4A1-154A-4DF0-AC46-F88D75A2E0FD}"/>
          </ac:spMkLst>
        </pc:spChg>
        <pc:spChg chg="add del">
          <ac:chgData name="kiruthika murugesan" userId="25457e297ad7bd25" providerId="Windows Live" clId="Web-{984E0418-24BA-4015-BC8D-9DE22703CEEA}" dt="2022-12-18T18:02:28.109" v="243"/>
          <ac:spMkLst>
            <pc:docMk/>
            <pc:sldMk cId="1167831655" sldId="257"/>
            <ac:spMk id="72" creationId="{362810D9-2C5A-477D-949C-C191895477F3}"/>
          </ac:spMkLst>
        </pc:spChg>
        <pc:spChg chg="add del">
          <ac:chgData name="kiruthika murugesan" userId="25457e297ad7bd25" providerId="Windows Live" clId="Web-{984E0418-24BA-4015-BC8D-9DE22703CEEA}" dt="2022-12-18T18:02:28.109" v="243"/>
          <ac:spMkLst>
            <pc:docMk/>
            <pc:sldMk cId="1167831655" sldId="257"/>
            <ac:spMk id="73" creationId="{081E4A58-353D-44AE-B2FC-2A74E2E400F7}"/>
          </ac:spMkLst>
        </pc:spChg>
        <pc:spChg chg="add del">
          <ac:chgData name="kiruthika murugesan" userId="25457e297ad7bd25" providerId="Windows Live" clId="Web-{984E0418-24BA-4015-BC8D-9DE22703CEEA}" dt="2022-12-18T18:02:34.077" v="245"/>
          <ac:spMkLst>
            <pc:docMk/>
            <pc:sldMk cId="1167831655" sldId="257"/>
            <ac:spMk id="75" creationId="{F13C74B1-5B17-4795-BED0-7140497B445A}"/>
          </ac:spMkLst>
        </pc:spChg>
        <pc:spChg chg="add del">
          <ac:chgData name="kiruthika murugesan" userId="25457e297ad7bd25" providerId="Windows Live" clId="Web-{984E0418-24BA-4015-BC8D-9DE22703CEEA}" dt="2022-12-18T18:02:34.077" v="245"/>
          <ac:spMkLst>
            <pc:docMk/>
            <pc:sldMk cId="1167831655" sldId="257"/>
            <ac:spMk id="76" creationId="{D4974D33-8DC5-464E-8C6D-BE58F0669C17}"/>
          </ac:spMkLst>
        </pc:spChg>
        <pc:spChg chg="add del">
          <ac:chgData name="kiruthika murugesan" userId="25457e297ad7bd25" providerId="Windows Live" clId="Web-{984E0418-24BA-4015-BC8D-9DE22703CEEA}" dt="2022-12-18T18:03:22.376" v="247"/>
          <ac:spMkLst>
            <pc:docMk/>
            <pc:sldMk cId="1167831655" sldId="257"/>
            <ac:spMk id="78" creationId="{C5E6CFF1-2F42-4E10-9A97-F116F46F53FE}"/>
          </ac:spMkLst>
        </pc:spChg>
        <pc:spChg chg="add del">
          <ac:chgData name="kiruthika murugesan" userId="25457e297ad7bd25" providerId="Windows Live" clId="Web-{984E0418-24BA-4015-BC8D-9DE22703CEEA}" dt="2022-12-18T18:03:38.001" v="249"/>
          <ac:spMkLst>
            <pc:docMk/>
            <pc:sldMk cId="1167831655" sldId="257"/>
            <ac:spMk id="81" creationId="{F2AC420E-F79A-4FB7-8013-94B1E8B6320D}"/>
          </ac:spMkLst>
        </pc:spChg>
        <pc:spChg chg="add del">
          <ac:chgData name="kiruthika murugesan" userId="25457e297ad7bd25" providerId="Windows Live" clId="Web-{984E0418-24BA-4015-BC8D-9DE22703CEEA}" dt="2022-12-18T18:03:38.001" v="249"/>
          <ac:spMkLst>
            <pc:docMk/>
            <pc:sldMk cId="1167831655" sldId="257"/>
            <ac:spMk id="82" creationId="{3CD1EA40-7116-4FCB-9369-70F29FAA91EC}"/>
          </ac:spMkLst>
        </pc:spChg>
        <pc:spChg chg="add del">
          <ac:chgData name="kiruthika murugesan" userId="25457e297ad7bd25" providerId="Windows Live" clId="Web-{984E0418-24BA-4015-BC8D-9DE22703CEEA}" dt="2022-12-18T18:03:38.001" v="249"/>
          <ac:spMkLst>
            <pc:docMk/>
            <pc:sldMk cId="1167831655" sldId="257"/>
            <ac:spMk id="83" creationId="{BF647E38-F93D-4661-8D77-CE13EEB65B5A}"/>
          </ac:spMkLst>
        </pc:spChg>
        <pc:spChg chg="add del">
          <ac:chgData name="kiruthika murugesan" userId="25457e297ad7bd25" providerId="Windows Live" clId="Web-{984E0418-24BA-4015-BC8D-9DE22703CEEA}" dt="2022-12-18T18:03:56.408" v="251"/>
          <ac:spMkLst>
            <pc:docMk/>
            <pc:sldMk cId="1167831655" sldId="257"/>
            <ac:spMk id="99" creationId="{9DAE9059-5BC0-4B75-B536-54BFB08FFE22}"/>
          </ac:spMkLst>
        </pc:spChg>
        <pc:spChg chg="add del">
          <ac:chgData name="kiruthika murugesan" userId="25457e297ad7bd25" providerId="Windows Live" clId="Web-{984E0418-24BA-4015-BC8D-9DE22703CEEA}" dt="2022-12-18T18:03:56.408" v="251"/>
          <ac:spMkLst>
            <pc:docMk/>
            <pc:sldMk cId="1167831655" sldId="257"/>
            <ac:spMk id="100" creationId="{F17EE558-8341-47F3-B29A-14E701B362B4}"/>
          </ac:spMkLst>
        </pc:spChg>
        <pc:spChg chg="add del">
          <ac:chgData name="kiruthika murugesan" userId="25457e297ad7bd25" providerId="Windows Live" clId="Web-{984E0418-24BA-4015-BC8D-9DE22703CEEA}" dt="2022-12-18T18:04:11.158" v="253"/>
          <ac:spMkLst>
            <pc:docMk/>
            <pc:sldMk cId="1167831655" sldId="257"/>
            <ac:spMk id="108" creationId="{375B19E4-0108-41C4-8DB1-11BAE0B49D9B}"/>
          </ac:spMkLst>
        </pc:spChg>
        <pc:spChg chg="add del">
          <ac:chgData name="kiruthika murugesan" userId="25457e297ad7bd25" providerId="Windows Live" clId="Web-{984E0418-24BA-4015-BC8D-9DE22703CEEA}" dt="2022-12-18T18:04:14.377" v="255"/>
          <ac:spMkLst>
            <pc:docMk/>
            <pc:sldMk cId="1167831655" sldId="257"/>
            <ac:spMk id="112" creationId="{25E8815A-9407-4234-B08F-A1E49DCD7F37}"/>
          </ac:spMkLst>
        </pc:spChg>
        <pc:spChg chg="add del">
          <ac:chgData name="kiruthika murugesan" userId="25457e297ad7bd25" providerId="Windows Live" clId="Web-{984E0418-24BA-4015-BC8D-9DE22703CEEA}" dt="2022-12-18T18:04:14.377" v="255"/>
          <ac:spMkLst>
            <pc:docMk/>
            <pc:sldMk cId="1167831655" sldId="257"/>
            <ac:spMk id="113" creationId="{AD72D4D1-076F-49D3-9889-EFC4F6D7CA66}"/>
          </ac:spMkLst>
        </pc:spChg>
        <pc:spChg chg="add del">
          <ac:chgData name="kiruthika murugesan" userId="25457e297ad7bd25" providerId="Windows Live" clId="Web-{984E0418-24BA-4015-BC8D-9DE22703CEEA}" dt="2022-12-18T18:04:14.377" v="255"/>
          <ac:spMkLst>
            <pc:docMk/>
            <pc:sldMk cId="1167831655" sldId="257"/>
            <ac:spMk id="114" creationId="{C9C56819-FD02-4626-ABF5-85C7463C990D}"/>
          </ac:spMkLst>
        </pc:spChg>
        <pc:spChg chg="add del">
          <ac:chgData name="kiruthika murugesan" userId="25457e297ad7bd25" providerId="Windows Live" clId="Web-{984E0418-24BA-4015-BC8D-9DE22703CEEA}" dt="2022-12-18T18:04:18.362" v="257"/>
          <ac:spMkLst>
            <pc:docMk/>
            <pc:sldMk cId="1167831655" sldId="257"/>
            <ac:spMk id="116" creationId="{56688E73-49B9-4052-A836-D248C825D70D}"/>
          </ac:spMkLst>
        </pc:spChg>
        <pc:spChg chg="add del">
          <ac:chgData name="kiruthika murugesan" userId="25457e297ad7bd25" providerId="Windows Live" clId="Web-{984E0418-24BA-4015-BC8D-9DE22703CEEA}" dt="2022-12-18T18:04:18.362" v="257"/>
          <ac:spMkLst>
            <pc:docMk/>
            <pc:sldMk cId="1167831655" sldId="257"/>
            <ac:spMk id="117" creationId="{5B6AEE0C-07FE-4154-BC7C-2F20530BC556}"/>
          </ac:spMkLst>
        </pc:spChg>
        <pc:spChg chg="add del">
          <ac:chgData name="kiruthika murugesan" userId="25457e297ad7bd25" providerId="Windows Live" clId="Web-{984E0418-24BA-4015-BC8D-9DE22703CEEA}" dt="2022-12-18T18:04:28.565" v="259"/>
          <ac:spMkLst>
            <pc:docMk/>
            <pc:sldMk cId="1167831655" sldId="257"/>
            <ac:spMk id="119" creationId="{25E8815A-9407-4234-B08F-A1E49DCD7F37}"/>
          </ac:spMkLst>
        </pc:spChg>
        <pc:spChg chg="add del">
          <ac:chgData name="kiruthika murugesan" userId="25457e297ad7bd25" providerId="Windows Live" clId="Web-{984E0418-24BA-4015-BC8D-9DE22703CEEA}" dt="2022-12-18T18:04:28.565" v="259"/>
          <ac:spMkLst>
            <pc:docMk/>
            <pc:sldMk cId="1167831655" sldId="257"/>
            <ac:spMk id="120" creationId="{AD72D4D1-076F-49D3-9889-EFC4F6D7CA66}"/>
          </ac:spMkLst>
        </pc:spChg>
        <pc:spChg chg="add del">
          <ac:chgData name="kiruthika murugesan" userId="25457e297ad7bd25" providerId="Windows Live" clId="Web-{984E0418-24BA-4015-BC8D-9DE22703CEEA}" dt="2022-12-18T18:04:28.565" v="259"/>
          <ac:spMkLst>
            <pc:docMk/>
            <pc:sldMk cId="1167831655" sldId="257"/>
            <ac:spMk id="121" creationId="{C9C56819-FD02-4626-ABF5-85C7463C990D}"/>
          </ac:spMkLst>
        </pc:spChg>
        <pc:spChg chg="add del">
          <ac:chgData name="kiruthika murugesan" userId="25457e297ad7bd25" providerId="Windows Live" clId="Web-{984E0418-24BA-4015-BC8D-9DE22703CEEA}" dt="2022-12-18T18:05:41.473" v="261"/>
          <ac:spMkLst>
            <pc:docMk/>
            <pc:sldMk cId="1167831655" sldId="257"/>
            <ac:spMk id="123" creationId="{8F90786E-B72D-4C32-BDCE-A170B007822D}"/>
          </ac:spMkLst>
        </pc:spChg>
        <pc:spChg chg="add del">
          <ac:chgData name="kiruthika murugesan" userId="25457e297ad7bd25" providerId="Windows Live" clId="Web-{984E0418-24BA-4015-BC8D-9DE22703CEEA}" dt="2022-12-18T18:05:41.473" v="261"/>
          <ac:spMkLst>
            <pc:docMk/>
            <pc:sldMk cId="1167831655" sldId="257"/>
            <ac:spMk id="124" creationId="{5E46F2E7-848F-4A6C-A098-4764FDEA771A}"/>
          </ac:spMkLst>
        </pc:spChg>
        <pc:spChg chg="add">
          <ac:chgData name="kiruthika murugesan" userId="25457e297ad7bd25" providerId="Windows Live" clId="Web-{984E0418-24BA-4015-BC8D-9DE22703CEEA}" dt="2022-12-18T18:05:41.504" v="262"/>
          <ac:spMkLst>
            <pc:docMk/>
            <pc:sldMk cId="1167831655" sldId="257"/>
            <ac:spMk id="126" creationId="{C5E6CFF1-2F42-4E10-9A97-F116F46F53FE}"/>
          </ac:spMkLst>
        </pc:spChg>
        <pc:grpChg chg="add del">
          <ac:chgData name="kiruthika murugesan" userId="25457e297ad7bd25" providerId="Windows Live" clId="Web-{984E0418-24BA-4015-BC8D-9DE22703CEEA}" dt="2022-12-18T18:03:38.001" v="249"/>
          <ac:grpSpMkLst>
            <pc:docMk/>
            <pc:sldMk cId="1167831655" sldId="257"/>
            <ac:grpSpMk id="43" creationId="{8E8872B6-836E-4281-A971-D133C61875CB}"/>
          </ac:grpSpMkLst>
        </pc:grpChg>
        <pc:grpChg chg="add del">
          <ac:chgData name="kiruthika murugesan" userId="25457e297ad7bd25" providerId="Windows Live" clId="Web-{984E0418-24BA-4015-BC8D-9DE22703CEEA}" dt="2022-12-18T18:00:02.073" v="237"/>
          <ac:grpSpMkLst>
            <pc:docMk/>
            <pc:sldMk cId="1167831655" sldId="257"/>
            <ac:grpSpMk id="63" creationId="{27D8A815-1B1F-4DB5-A03C-F4987CF0CB0F}"/>
          </ac:grpSpMkLst>
        </pc:grpChg>
        <pc:grpChg chg="add del">
          <ac:chgData name="kiruthika murugesan" userId="25457e297ad7bd25" providerId="Windows Live" clId="Web-{984E0418-24BA-4015-BC8D-9DE22703CEEA}" dt="2022-12-18T18:03:56.408" v="251"/>
          <ac:grpSpMkLst>
            <pc:docMk/>
            <pc:sldMk cId="1167831655" sldId="257"/>
            <ac:grpSpMk id="101" creationId="{73FC59CD-C9DA-4650-8128-10CD2396E33D}"/>
          </ac:grpSpMkLst>
        </pc:grpChg>
        <pc:picChg chg="add mod ord">
          <ac:chgData name="kiruthika murugesan" userId="25457e297ad7bd25" providerId="Windows Live" clId="Web-{984E0418-24BA-4015-BC8D-9DE22703CEEA}" dt="2022-12-18T18:05:41.504" v="262"/>
          <ac:picMkLst>
            <pc:docMk/>
            <pc:sldMk cId="1167831655" sldId="257"/>
            <ac:picMk id="4" creationId="{1777ED7C-947E-92C3-52C5-5CE3B0D219DD}"/>
          </ac:picMkLst>
        </pc:picChg>
        <pc:inkChg chg="add del">
          <ac:chgData name="kiruthika murugesan" userId="25457e297ad7bd25" providerId="Windows Live" clId="Web-{984E0418-24BA-4015-BC8D-9DE22703CEEA}" dt="2022-12-18T16:52:57.814" v="56"/>
          <ac:inkMkLst>
            <pc:docMk/>
            <pc:sldMk cId="1167831655" sldId="257"/>
            <ac:inkMk id="29" creationId="{070477C5-0410-4E4F-97A1-F84C2465C187}"/>
          </ac:inkMkLst>
        </pc:inkChg>
        <pc:cxnChg chg="add del">
          <ac:chgData name="kiruthika murugesan" userId="25457e297ad7bd25" providerId="Windows Live" clId="Web-{984E0418-24BA-4015-BC8D-9DE22703CEEA}" dt="2022-12-18T17:59:17.494" v="225"/>
          <ac:cxnSpMkLst>
            <pc:docMk/>
            <pc:sldMk cId="1167831655" sldId="257"/>
            <ac:cxnSpMk id="45" creationId="{67182200-4859-4C8D-BCBB-55B245C28BA3}"/>
          </ac:cxnSpMkLst>
        </pc:cxnChg>
        <pc:cxnChg chg="add del">
          <ac:chgData name="kiruthika murugesan" userId="25457e297ad7bd25" providerId="Windows Live" clId="Web-{984E0418-24BA-4015-BC8D-9DE22703CEEA}" dt="2022-12-18T17:59:31.776" v="229"/>
          <ac:cxnSpMkLst>
            <pc:docMk/>
            <pc:sldMk cId="1167831655" sldId="257"/>
            <ac:cxnSpMk id="50" creationId="{67182200-4859-4C8D-BCBB-55B245C28BA3}"/>
          </ac:cxnSpMkLst>
        </pc:cxnChg>
        <pc:cxnChg chg="add del">
          <ac:chgData name="kiruthika murugesan" userId="25457e297ad7bd25" providerId="Windows Live" clId="Web-{984E0418-24BA-4015-BC8D-9DE22703CEEA}" dt="2022-12-18T17:59:44.182" v="233"/>
          <ac:cxnSpMkLst>
            <pc:docMk/>
            <pc:sldMk cId="1167831655" sldId="257"/>
            <ac:cxnSpMk id="56" creationId="{CF8F36E2-BBE5-43FE-822F-AD8CAE08C071}"/>
          </ac:cxnSpMkLst>
        </pc:cxnChg>
        <pc:cxnChg chg="add del">
          <ac:chgData name="kiruthika murugesan" userId="25457e297ad7bd25" providerId="Windows Live" clId="Web-{984E0418-24BA-4015-BC8D-9DE22703CEEA}" dt="2022-12-18T18:03:22.376" v="247"/>
          <ac:cxnSpMkLst>
            <pc:docMk/>
            <pc:sldMk cId="1167831655" sldId="257"/>
            <ac:cxnSpMk id="79" creationId="{67182200-4859-4C8D-BCBB-55B245C28BA3}"/>
          </ac:cxnSpMkLst>
        </pc:cxnChg>
        <pc:cxnChg chg="add del">
          <ac:chgData name="kiruthika murugesan" userId="25457e297ad7bd25" providerId="Windows Live" clId="Web-{984E0418-24BA-4015-BC8D-9DE22703CEEA}" dt="2022-12-18T18:04:11.158" v="253"/>
          <ac:cxnSpMkLst>
            <pc:docMk/>
            <pc:sldMk cId="1167831655" sldId="257"/>
            <ac:cxnSpMk id="109" creationId="{CEA14AE1-71AB-4B18-826E-F563FF4288D6}"/>
          </ac:cxnSpMkLst>
        </pc:cxnChg>
        <pc:cxnChg chg="add del">
          <ac:chgData name="kiruthika murugesan" userId="25457e297ad7bd25" providerId="Windows Live" clId="Web-{984E0418-24BA-4015-BC8D-9DE22703CEEA}" dt="2022-12-18T18:04:11.158" v="253"/>
          <ac:cxnSpMkLst>
            <pc:docMk/>
            <pc:sldMk cId="1167831655" sldId="257"/>
            <ac:cxnSpMk id="110" creationId="{EE504C98-6397-41C1-A8D8-2D9C4ED307E0}"/>
          </ac:cxnSpMkLst>
        </pc:cxnChg>
        <pc:cxnChg chg="add">
          <ac:chgData name="kiruthika murugesan" userId="25457e297ad7bd25" providerId="Windows Live" clId="Web-{984E0418-24BA-4015-BC8D-9DE22703CEEA}" dt="2022-12-18T18:05:41.504" v="262"/>
          <ac:cxnSpMkLst>
            <pc:docMk/>
            <pc:sldMk cId="1167831655" sldId="257"/>
            <ac:cxnSpMk id="127" creationId="{96A8629B-8289-498B-939B-1CA0C106182C}"/>
          </ac:cxnSpMkLst>
        </pc:cxnChg>
      </pc:sldChg>
      <pc:sldChg chg="addSp delSp modSp new del mod modClrScheme chgLayout">
        <pc:chgData name="kiruthika murugesan" userId="25457e297ad7bd25" providerId="Windows Live" clId="Web-{984E0418-24BA-4015-BC8D-9DE22703CEEA}" dt="2022-12-18T17:58:35.040" v="219"/>
        <pc:sldMkLst>
          <pc:docMk/>
          <pc:sldMk cId="1381042851" sldId="258"/>
        </pc:sldMkLst>
        <pc:spChg chg="mod ord">
          <ac:chgData name="kiruthika murugesan" userId="25457e297ad7bd25" providerId="Windows Live" clId="Web-{984E0418-24BA-4015-BC8D-9DE22703CEEA}" dt="2022-12-18T17:55:36.516" v="209" actId="20577"/>
          <ac:spMkLst>
            <pc:docMk/>
            <pc:sldMk cId="1381042851" sldId="258"/>
            <ac:spMk id="2" creationId="{3D7B540D-E649-DCBB-C654-EFC64170BDA9}"/>
          </ac:spMkLst>
        </pc:spChg>
        <pc:spChg chg="del mod ord">
          <ac:chgData name="kiruthika murugesan" userId="25457e297ad7bd25" providerId="Windows Live" clId="Web-{984E0418-24BA-4015-BC8D-9DE22703CEEA}" dt="2022-12-18T17:55:37.032" v="210"/>
          <ac:spMkLst>
            <pc:docMk/>
            <pc:sldMk cId="1381042851" sldId="258"/>
            <ac:spMk id="3" creationId="{EA36EF7E-A58B-5A4A-829E-976F62946C39}"/>
          </ac:spMkLst>
        </pc:spChg>
        <pc:picChg chg="add mod ord">
          <ac:chgData name="kiruthika murugesan" userId="25457e297ad7bd25" providerId="Windows Live" clId="Web-{984E0418-24BA-4015-BC8D-9DE22703CEEA}" dt="2022-12-18T17:57:49.476" v="218"/>
          <ac:picMkLst>
            <pc:docMk/>
            <pc:sldMk cId="1381042851" sldId="258"/>
            <ac:picMk id="4" creationId="{5C29DBA0-413B-BBBC-7D9F-CD0566438621}"/>
          </ac:picMkLst>
        </pc:picChg>
        <pc:picChg chg="add mod">
          <ac:chgData name="kiruthika murugesan" userId="25457e297ad7bd25" providerId="Windows Live" clId="Web-{984E0418-24BA-4015-BC8D-9DE22703CEEA}" dt="2022-12-18T17:57:04.678" v="217"/>
          <ac:picMkLst>
            <pc:docMk/>
            <pc:sldMk cId="1381042851" sldId="258"/>
            <ac:picMk id="5" creationId="{B7280F27-9681-035C-C0A4-A6FE31D692EA}"/>
          </ac:picMkLst>
        </pc:picChg>
      </pc:sldChg>
      <pc:sldChg chg="addSp delSp modSp new mod setBg setClrOvrMap">
        <pc:chgData name="kiruthika murugesan" userId="25457e297ad7bd25" providerId="Windows Live" clId="Web-{984E0418-24BA-4015-BC8D-9DE22703CEEA}" dt="2022-12-18T18:52:51.948" v="1058" actId="14100"/>
        <pc:sldMkLst>
          <pc:docMk/>
          <pc:sldMk cId="4186462586" sldId="258"/>
        </pc:sldMkLst>
        <pc:spChg chg="mod">
          <ac:chgData name="kiruthika murugesan" userId="25457e297ad7bd25" providerId="Windows Live" clId="Web-{984E0418-24BA-4015-BC8D-9DE22703CEEA}" dt="2022-12-18T18:50:42.882" v="1046"/>
          <ac:spMkLst>
            <pc:docMk/>
            <pc:sldMk cId="4186462586" sldId="258"/>
            <ac:spMk id="2" creationId="{87A470BE-98BD-3E2B-A366-1C5D7EDF9E0B}"/>
          </ac:spMkLst>
        </pc:spChg>
        <pc:spChg chg="mod ord">
          <ac:chgData name="kiruthika murugesan" userId="25457e297ad7bd25" providerId="Windows Live" clId="Web-{984E0418-24BA-4015-BC8D-9DE22703CEEA}" dt="2022-12-18T18:52:51.948" v="1058" actId="14100"/>
          <ac:spMkLst>
            <pc:docMk/>
            <pc:sldMk cId="4186462586" sldId="258"/>
            <ac:spMk id="3" creationId="{894E7918-58FA-6E93-9B5A-B7578961B34E}"/>
          </ac:spMkLst>
        </pc:spChg>
        <pc:spChg chg="add del">
          <ac:chgData name="kiruthika murugesan" userId="25457e297ad7bd25" providerId="Windows Live" clId="Web-{984E0418-24BA-4015-BC8D-9DE22703CEEA}" dt="2022-12-18T18:48:50.347" v="1025"/>
          <ac:spMkLst>
            <pc:docMk/>
            <pc:sldMk cId="4186462586" sldId="258"/>
            <ac:spMk id="9" creationId="{86C7B4A1-154A-4DF0-AC46-F88D75A2E0FD}"/>
          </ac:spMkLst>
        </pc:spChg>
        <pc:spChg chg="add del">
          <ac:chgData name="kiruthika murugesan" userId="25457e297ad7bd25" providerId="Windows Live" clId="Web-{984E0418-24BA-4015-BC8D-9DE22703CEEA}" dt="2022-12-18T18:48:56.582" v="1027"/>
          <ac:spMkLst>
            <pc:docMk/>
            <pc:sldMk cId="4186462586" sldId="258"/>
            <ac:spMk id="11" creationId="{72F84B47-E267-4194-8194-831DB7B5547F}"/>
          </ac:spMkLst>
        </pc:spChg>
        <pc:spChg chg="add del">
          <ac:chgData name="kiruthika murugesan" userId="25457e297ad7bd25" providerId="Windows Live" clId="Web-{984E0418-24BA-4015-BC8D-9DE22703CEEA}" dt="2022-12-18T18:48:56.582" v="1027"/>
          <ac:spMkLst>
            <pc:docMk/>
            <pc:sldMk cId="4186462586" sldId="258"/>
            <ac:spMk id="12" creationId="{5E39A796-BE83-48B1-B33F-35C4A32AAB57}"/>
          </ac:spMkLst>
        </pc:spChg>
        <pc:spChg chg="add del">
          <ac:chgData name="kiruthika murugesan" userId="25457e297ad7bd25" providerId="Windows Live" clId="Web-{984E0418-24BA-4015-BC8D-9DE22703CEEA}" dt="2022-12-18T18:49:02.160" v="1029"/>
          <ac:spMkLst>
            <pc:docMk/>
            <pc:sldMk cId="4186462586" sldId="258"/>
            <ac:spMk id="14" creationId="{9228552E-C8B1-4A80-8448-0787CE0FC704}"/>
          </ac:spMkLst>
        </pc:spChg>
        <pc:spChg chg="add del">
          <ac:chgData name="kiruthika murugesan" userId="25457e297ad7bd25" providerId="Windows Live" clId="Web-{984E0418-24BA-4015-BC8D-9DE22703CEEA}" dt="2022-12-18T18:49:07.035" v="1031"/>
          <ac:spMkLst>
            <pc:docMk/>
            <pc:sldMk cId="4186462586" sldId="258"/>
            <ac:spMk id="16" creationId="{F13C74B1-5B17-4795-BED0-7140497B445A}"/>
          </ac:spMkLst>
        </pc:spChg>
        <pc:spChg chg="add del">
          <ac:chgData name="kiruthika murugesan" userId="25457e297ad7bd25" providerId="Windows Live" clId="Web-{984E0418-24BA-4015-BC8D-9DE22703CEEA}" dt="2022-12-18T18:49:07.035" v="1031"/>
          <ac:spMkLst>
            <pc:docMk/>
            <pc:sldMk cId="4186462586" sldId="258"/>
            <ac:spMk id="17" creationId="{D4974D33-8DC5-464E-8C6D-BE58F0669C17}"/>
          </ac:spMkLst>
        </pc:spChg>
        <pc:spChg chg="add del">
          <ac:chgData name="kiruthika murugesan" userId="25457e297ad7bd25" providerId="Windows Live" clId="Web-{984E0418-24BA-4015-BC8D-9DE22703CEEA}" dt="2022-12-18T18:49:46.364" v="1033"/>
          <ac:spMkLst>
            <pc:docMk/>
            <pc:sldMk cId="4186462586" sldId="258"/>
            <ac:spMk id="19" creationId="{45D37F4E-DDB4-456B-97E0-9937730A039F}"/>
          </ac:spMkLst>
        </pc:spChg>
        <pc:spChg chg="add del">
          <ac:chgData name="kiruthika murugesan" userId="25457e297ad7bd25" providerId="Windows Live" clId="Web-{984E0418-24BA-4015-BC8D-9DE22703CEEA}" dt="2022-12-18T18:49:46.364" v="1033"/>
          <ac:spMkLst>
            <pc:docMk/>
            <pc:sldMk cId="4186462586" sldId="258"/>
            <ac:spMk id="20" creationId="{B2DD41CD-8F47-4F56-AD12-4E2FF7696987}"/>
          </ac:spMkLst>
        </pc:spChg>
        <pc:spChg chg="add del">
          <ac:chgData name="kiruthika murugesan" userId="25457e297ad7bd25" providerId="Windows Live" clId="Web-{984E0418-24BA-4015-BC8D-9DE22703CEEA}" dt="2022-12-18T18:49:53.958" v="1035"/>
          <ac:spMkLst>
            <pc:docMk/>
            <pc:sldMk cId="4186462586" sldId="258"/>
            <ac:spMk id="22" creationId="{A6D37EE4-EA1B-46EE-A54B-5233C63C9695}"/>
          </ac:spMkLst>
        </pc:spChg>
        <pc:spChg chg="add del">
          <ac:chgData name="kiruthika murugesan" userId="25457e297ad7bd25" providerId="Windows Live" clId="Web-{984E0418-24BA-4015-BC8D-9DE22703CEEA}" dt="2022-12-18T18:49:53.958" v="1035"/>
          <ac:spMkLst>
            <pc:docMk/>
            <pc:sldMk cId="4186462586" sldId="258"/>
            <ac:spMk id="23" creationId="{927D5270-6648-4CC1-8F78-48BE299CAC25}"/>
          </ac:spMkLst>
        </pc:spChg>
        <pc:spChg chg="add del">
          <ac:chgData name="kiruthika murugesan" userId="25457e297ad7bd25" providerId="Windows Live" clId="Web-{984E0418-24BA-4015-BC8D-9DE22703CEEA}" dt="2022-12-18T18:49:59.974" v="1037"/>
          <ac:spMkLst>
            <pc:docMk/>
            <pc:sldMk cId="4186462586" sldId="258"/>
            <ac:spMk id="25" creationId="{743AA782-23D1-4521-8CAD-47662984AA08}"/>
          </ac:spMkLst>
        </pc:spChg>
        <pc:spChg chg="add del">
          <ac:chgData name="kiruthika murugesan" userId="25457e297ad7bd25" providerId="Windows Live" clId="Web-{984E0418-24BA-4015-BC8D-9DE22703CEEA}" dt="2022-12-18T18:49:59.974" v="1037"/>
          <ac:spMkLst>
            <pc:docMk/>
            <pc:sldMk cId="4186462586" sldId="258"/>
            <ac:spMk id="26" creationId="{71877DBC-BB60-40F0-AC93-2ACDBAAE60CE}"/>
          </ac:spMkLst>
        </pc:spChg>
        <pc:spChg chg="add del">
          <ac:chgData name="kiruthika murugesan" userId="25457e297ad7bd25" providerId="Windows Live" clId="Web-{984E0418-24BA-4015-BC8D-9DE22703CEEA}" dt="2022-12-18T18:50:05.271" v="1039"/>
          <ac:spMkLst>
            <pc:docMk/>
            <pc:sldMk cId="4186462586" sldId="258"/>
            <ac:spMk id="28" creationId="{743AA782-23D1-4521-8CAD-47662984AA08}"/>
          </ac:spMkLst>
        </pc:spChg>
        <pc:spChg chg="add del">
          <ac:chgData name="kiruthika murugesan" userId="25457e297ad7bd25" providerId="Windows Live" clId="Web-{984E0418-24BA-4015-BC8D-9DE22703CEEA}" dt="2022-12-18T18:50:05.271" v="1039"/>
          <ac:spMkLst>
            <pc:docMk/>
            <pc:sldMk cId="4186462586" sldId="258"/>
            <ac:spMk id="29" creationId="{650D18FE-0824-4A46-B22C-A86B52E5780A}"/>
          </ac:spMkLst>
        </pc:spChg>
        <pc:spChg chg="add del">
          <ac:chgData name="kiruthika murugesan" userId="25457e297ad7bd25" providerId="Windows Live" clId="Web-{984E0418-24BA-4015-BC8D-9DE22703CEEA}" dt="2022-12-18T18:50:18.709" v="1041"/>
          <ac:spMkLst>
            <pc:docMk/>
            <pc:sldMk cId="4186462586" sldId="258"/>
            <ac:spMk id="31" creationId="{257363FD-7E77-4145-9483-331A807ADF0E}"/>
          </ac:spMkLst>
        </pc:spChg>
        <pc:spChg chg="add del">
          <ac:chgData name="kiruthika murugesan" userId="25457e297ad7bd25" providerId="Windows Live" clId="Web-{984E0418-24BA-4015-BC8D-9DE22703CEEA}" dt="2022-12-18T18:50:31.897" v="1043"/>
          <ac:spMkLst>
            <pc:docMk/>
            <pc:sldMk cId="4186462586" sldId="258"/>
            <ac:spMk id="33" creationId="{45D37F4E-DDB4-456B-97E0-9937730A039F}"/>
          </ac:spMkLst>
        </pc:spChg>
        <pc:spChg chg="add del">
          <ac:chgData name="kiruthika murugesan" userId="25457e297ad7bd25" providerId="Windows Live" clId="Web-{984E0418-24BA-4015-BC8D-9DE22703CEEA}" dt="2022-12-18T18:50:31.897" v="1043"/>
          <ac:spMkLst>
            <pc:docMk/>
            <pc:sldMk cId="4186462586" sldId="258"/>
            <ac:spMk id="34" creationId="{B2DD41CD-8F47-4F56-AD12-4E2FF7696987}"/>
          </ac:spMkLst>
        </pc:spChg>
        <pc:spChg chg="add del">
          <ac:chgData name="kiruthika murugesan" userId="25457e297ad7bd25" providerId="Windows Live" clId="Web-{984E0418-24BA-4015-BC8D-9DE22703CEEA}" dt="2022-12-18T18:50:42.882" v="1045"/>
          <ac:spMkLst>
            <pc:docMk/>
            <pc:sldMk cId="4186462586" sldId="258"/>
            <ac:spMk id="36" creationId="{A6D37EE4-EA1B-46EE-A54B-5233C63C9695}"/>
          </ac:spMkLst>
        </pc:spChg>
        <pc:spChg chg="add del">
          <ac:chgData name="kiruthika murugesan" userId="25457e297ad7bd25" providerId="Windows Live" clId="Web-{984E0418-24BA-4015-BC8D-9DE22703CEEA}" dt="2022-12-18T18:50:42.882" v="1045"/>
          <ac:spMkLst>
            <pc:docMk/>
            <pc:sldMk cId="4186462586" sldId="258"/>
            <ac:spMk id="37" creationId="{927D5270-6648-4CC1-8F78-48BE299CAC25}"/>
          </ac:spMkLst>
        </pc:spChg>
        <pc:spChg chg="add">
          <ac:chgData name="kiruthika murugesan" userId="25457e297ad7bd25" providerId="Windows Live" clId="Web-{984E0418-24BA-4015-BC8D-9DE22703CEEA}" dt="2022-12-18T18:50:42.882" v="1046"/>
          <ac:spMkLst>
            <pc:docMk/>
            <pc:sldMk cId="4186462586" sldId="258"/>
            <ac:spMk id="39" creationId="{45D37F4E-DDB4-456B-97E0-9937730A039F}"/>
          </ac:spMkLst>
        </pc:spChg>
        <pc:spChg chg="add">
          <ac:chgData name="kiruthika murugesan" userId="25457e297ad7bd25" providerId="Windows Live" clId="Web-{984E0418-24BA-4015-BC8D-9DE22703CEEA}" dt="2022-12-18T18:50:42.882" v="1046"/>
          <ac:spMkLst>
            <pc:docMk/>
            <pc:sldMk cId="4186462586" sldId="258"/>
            <ac:spMk id="40" creationId="{B2DD41CD-8F47-4F56-AD12-4E2FF7696987}"/>
          </ac:spMkLst>
        </pc:spChg>
        <pc:picChg chg="add mod ord">
          <ac:chgData name="kiruthika murugesan" userId="25457e297ad7bd25" providerId="Windows Live" clId="Web-{984E0418-24BA-4015-BC8D-9DE22703CEEA}" dt="2022-12-18T18:51:12.304" v="1049" actId="1076"/>
          <ac:picMkLst>
            <pc:docMk/>
            <pc:sldMk cId="4186462586" sldId="258"/>
            <ac:picMk id="4" creationId="{9670B1D4-E0F3-99DA-ABFE-09875485D868}"/>
          </ac:picMkLst>
        </pc:picChg>
      </pc:sldChg>
      <pc:sldChg chg="new">
        <pc:chgData name="kiruthika murugesan" userId="25457e297ad7bd25" providerId="Windows Live" clId="Web-{984E0418-24BA-4015-BC8D-9DE22703CEEA}" dt="2022-12-18T18:53:35.715" v="1059"/>
        <pc:sldMkLst>
          <pc:docMk/>
          <pc:sldMk cId="1776646353" sldId="259"/>
        </pc:sldMkLst>
      </pc:sldChg>
      <pc:sldMasterChg chg="del delSldLayout">
        <pc:chgData name="kiruthika murugesan" userId="25457e297ad7bd25" providerId="Windows Live" clId="Web-{984E0418-24BA-4015-BC8D-9DE22703CEEA}" dt="2022-12-18T16:06:29.956" v="23"/>
        <pc:sldMasterMkLst>
          <pc:docMk/>
          <pc:sldMasterMk cId="2460954070" sldId="2147483660"/>
        </pc:sldMasterMkLst>
        <pc:sldLayoutChg chg="del">
          <pc:chgData name="kiruthika murugesan" userId="25457e297ad7bd25" providerId="Windows Live" clId="Web-{984E0418-24BA-4015-BC8D-9DE22703CEEA}" dt="2022-12-18T16:06:29.956" v="23"/>
          <pc:sldLayoutMkLst>
            <pc:docMk/>
            <pc:sldMasterMk cId="2460954070" sldId="2147483660"/>
            <pc:sldLayoutMk cId="2385387890" sldId="2147483661"/>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949138452" sldId="2147483662"/>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2591524520" sldId="2147483663"/>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1203092039" sldId="2147483664"/>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733172339" sldId="2147483665"/>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210312558" sldId="2147483666"/>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146388984" sldId="2147483667"/>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171841454" sldId="2147483668"/>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1718958274" sldId="2147483669"/>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2202905451" sldId="2147483670"/>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479445657" sldId="2147483671"/>
          </pc:sldLayoutMkLst>
        </pc:sldLayoutChg>
      </pc:sldMasterChg>
      <pc:sldMasterChg chg="add del addSldLayout delSldLayout">
        <pc:chgData name="kiruthika murugesan" userId="25457e297ad7bd25" providerId="Windows Live" clId="Web-{984E0418-24BA-4015-BC8D-9DE22703CEEA}" dt="2022-12-18T17:50:19.117" v="204"/>
        <pc:sldMasterMkLst>
          <pc:docMk/>
          <pc:sldMasterMk cId="3850860894" sldId="2147483737"/>
        </pc:sldMasterMkLst>
        <pc:sldLayoutChg chg="add del">
          <pc:chgData name="kiruthika murugesan" userId="25457e297ad7bd25" providerId="Windows Live" clId="Web-{984E0418-24BA-4015-BC8D-9DE22703CEEA}" dt="2022-12-18T17:50:19.117" v="204"/>
          <pc:sldLayoutMkLst>
            <pc:docMk/>
            <pc:sldMasterMk cId="3850860894" sldId="2147483737"/>
            <pc:sldLayoutMk cId="3697464747" sldId="2147483726"/>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675673698" sldId="2147483727"/>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469962667" sldId="2147483728"/>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461217823" sldId="2147483729"/>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338291737" sldId="2147483730"/>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086982055" sldId="2147483731"/>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279473799" sldId="2147483732"/>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255009612" sldId="2147483733"/>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423211439" sldId="2147483734"/>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128121071" sldId="2147483735"/>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63034130" sldId="2147483736"/>
          </pc:sldLayoutMkLst>
        </pc:sldLayoutChg>
      </pc:sldMasterChg>
      <pc:sldMasterChg chg="add del addSldLayout delSldLayout modSldLayout">
        <pc:chgData name="kiruthika murugesan" userId="25457e297ad7bd25" providerId="Windows Live" clId="Web-{984E0418-24BA-4015-BC8D-9DE22703CEEA}" dt="2022-12-18T17:50:29.257" v="205"/>
        <pc:sldMasterMkLst>
          <pc:docMk/>
          <pc:sldMasterMk cId="4060708922" sldId="2147483738"/>
        </pc:sldMasterMkLst>
        <pc:sldLayoutChg chg="add del mod replId">
          <pc:chgData name="kiruthika murugesan" userId="25457e297ad7bd25" providerId="Windows Live" clId="Web-{984E0418-24BA-4015-BC8D-9DE22703CEEA}" dt="2022-12-18T17:50:29.257" v="205"/>
          <pc:sldLayoutMkLst>
            <pc:docMk/>
            <pc:sldMasterMk cId="4060708922" sldId="2147483738"/>
            <pc:sldLayoutMk cId="2207695118" sldId="2147483739"/>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006689424" sldId="2147483740"/>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816913794" sldId="2147483741"/>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39663980" sldId="2147483742"/>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807843672" sldId="2147483743"/>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039367845" sldId="2147483744"/>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468665914" sldId="2147483745"/>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201449154" sldId="2147483746"/>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694207338" sldId="2147483747"/>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269556906" sldId="2147483748"/>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1857675557" sldId="2147483749"/>
          </pc:sldLayoutMkLst>
        </pc:sldLayoutChg>
      </pc:sldMasterChg>
      <pc:sldMasterChg chg="add addSldLayout modSldLayout">
        <pc:chgData name="kiruthika murugesan" userId="25457e297ad7bd25" providerId="Windows Live" clId="Web-{984E0418-24BA-4015-BC8D-9DE22703CEEA}" dt="2022-12-18T17:50:29.257" v="205"/>
        <pc:sldMasterMkLst>
          <pc:docMk/>
          <pc:sldMasterMk cId="403855397" sldId="2147483750"/>
        </pc:sldMasterMkLst>
        <pc:sldLayoutChg chg="add mod replId">
          <pc:chgData name="kiruthika murugesan" userId="25457e297ad7bd25" providerId="Windows Live" clId="Web-{984E0418-24BA-4015-BC8D-9DE22703CEEA}" dt="2022-12-18T17:50:29.257" v="205"/>
          <pc:sldLayoutMkLst>
            <pc:docMk/>
            <pc:sldMasterMk cId="403855397" sldId="2147483750"/>
            <pc:sldLayoutMk cId="3069381315" sldId="2147483751"/>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315173830" sldId="2147483752"/>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2950087509" sldId="2147483753"/>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4155912050" sldId="2147483754"/>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817704352" sldId="2147483755"/>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790041996" sldId="2147483756"/>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2527482197" sldId="2147483757"/>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810138227" sldId="2147483758"/>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476819023" sldId="2147483759"/>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514439459" sldId="2147483760"/>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798076037" sldId="2147483761"/>
          </pc:sldLayoutMkLst>
        </pc:sldLayoutChg>
      </pc:sldMasterChg>
    </pc:docChg>
  </pc:docChgLst>
  <pc:docChgLst>
    <pc:chgData name="kiruthika murugesan" userId="25457e297ad7bd25" providerId="Windows Live" clId="Web-{1256DFE5-20D6-4B32-A75D-3D3E4CDA81EC}"/>
    <pc:docChg chg="addSld modSld">
      <pc:chgData name="kiruthika murugesan" userId="25457e297ad7bd25" providerId="Windows Live" clId="Web-{1256DFE5-20D6-4B32-A75D-3D3E4CDA81EC}" dt="2022-12-22T07:15:40.574" v="47"/>
      <pc:docMkLst>
        <pc:docMk/>
      </pc:docMkLst>
      <pc:sldChg chg="addSp delSp modSp new mod setBg">
        <pc:chgData name="kiruthika murugesan" userId="25457e297ad7bd25" providerId="Windows Live" clId="Web-{1256DFE5-20D6-4B32-A75D-3D3E4CDA81EC}" dt="2022-12-22T06:55:05.455" v="21" actId="14100"/>
        <pc:sldMkLst>
          <pc:docMk/>
          <pc:sldMk cId="2949636208" sldId="275"/>
        </pc:sldMkLst>
        <pc:spChg chg="add del">
          <ac:chgData name="kiruthika murugesan" userId="25457e297ad7bd25" providerId="Windows Live" clId="Web-{1256DFE5-20D6-4B32-A75D-3D3E4CDA81EC}" dt="2022-12-22T06:54:25.344" v="15"/>
          <ac:spMkLst>
            <pc:docMk/>
            <pc:sldMk cId="2949636208" sldId="275"/>
            <ac:spMk id="2" creationId="{60866899-9783-928F-7F72-FE893FF1482C}"/>
          </ac:spMkLst>
        </pc:spChg>
        <pc:spChg chg="del">
          <ac:chgData name="kiruthika murugesan" userId="25457e297ad7bd25" providerId="Windows Live" clId="Web-{1256DFE5-20D6-4B32-A75D-3D3E4CDA81EC}" dt="2022-12-22T06:26:39.396" v="1"/>
          <ac:spMkLst>
            <pc:docMk/>
            <pc:sldMk cId="2949636208" sldId="275"/>
            <ac:spMk id="3" creationId="{4E0F477F-C0E1-6E02-1A9E-1848F852B670}"/>
          </ac:spMkLst>
        </pc:spChg>
        <pc:spChg chg="add del mod">
          <ac:chgData name="kiruthika murugesan" userId="25457e297ad7bd25" providerId="Windows Live" clId="Web-{1256DFE5-20D6-4B32-A75D-3D3E4CDA81EC}" dt="2022-12-22T06:53:40.389" v="8"/>
          <ac:spMkLst>
            <pc:docMk/>
            <pc:sldMk cId="2949636208" sldId="275"/>
            <ac:spMk id="6" creationId="{1DF9D3D7-4393-2E10-8016-907558CF37D3}"/>
          </ac:spMkLst>
        </pc:spChg>
        <pc:spChg chg="add del">
          <ac:chgData name="kiruthika murugesan" userId="25457e297ad7bd25" providerId="Windows Live" clId="Web-{1256DFE5-20D6-4B32-A75D-3D3E4CDA81EC}" dt="2022-12-22T06:54:25.344" v="14"/>
          <ac:spMkLst>
            <pc:docMk/>
            <pc:sldMk cId="2949636208" sldId="275"/>
            <ac:spMk id="7" creationId="{FC2EE4C9-14FB-F9B2-00CA-8565C84595DC}"/>
          </ac:spMkLst>
        </pc:spChg>
        <pc:spChg chg="add del">
          <ac:chgData name="kiruthika murugesan" userId="25457e297ad7bd25" providerId="Windows Live" clId="Web-{1256DFE5-20D6-4B32-A75D-3D3E4CDA81EC}" dt="2022-12-22T06:53:59.655" v="10"/>
          <ac:spMkLst>
            <pc:docMk/>
            <pc:sldMk cId="2949636208" sldId="275"/>
            <ac:spMk id="8" creationId="{42A4FC2C-047E-45A5-965D-8E1E3BF09BC6}"/>
          </ac:spMkLst>
        </pc:spChg>
        <pc:spChg chg="add del">
          <ac:chgData name="kiruthika murugesan" userId="25457e297ad7bd25" providerId="Windows Live" clId="Web-{1256DFE5-20D6-4B32-A75D-3D3E4CDA81EC}" dt="2022-12-22T06:54:03.171" v="12"/>
          <ac:spMkLst>
            <pc:docMk/>
            <pc:sldMk cId="2949636208" sldId="275"/>
            <ac:spMk id="10" creationId="{CB44330D-EA18-4254-AA95-EB49948539B8}"/>
          </ac:spMkLst>
        </pc:spChg>
        <pc:spChg chg="add del">
          <ac:chgData name="kiruthika murugesan" userId="25457e297ad7bd25" providerId="Windows Live" clId="Web-{1256DFE5-20D6-4B32-A75D-3D3E4CDA81EC}" dt="2022-12-22T06:54:03.171" v="12"/>
          <ac:spMkLst>
            <pc:docMk/>
            <pc:sldMk cId="2949636208" sldId="275"/>
            <ac:spMk id="11" creationId="{32BC26D8-82FB-445E-AA49-62A77D7C1EE0}"/>
          </ac:spMkLst>
        </pc:spChg>
        <pc:spChg chg="add del">
          <ac:chgData name="kiruthika murugesan" userId="25457e297ad7bd25" providerId="Windows Live" clId="Web-{1256DFE5-20D6-4B32-A75D-3D3E4CDA81EC}" dt="2022-12-22T06:54:25.344" v="14"/>
          <ac:spMkLst>
            <pc:docMk/>
            <pc:sldMk cId="2949636208" sldId="275"/>
            <ac:spMk id="12" creationId="{75BE6D6B-84C9-4D2B-97EB-773B7369EF82}"/>
          </ac:spMkLst>
        </pc:spChg>
        <pc:spChg chg="add del">
          <ac:chgData name="kiruthika murugesan" userId="25457e297ad7bd25" providerId="Windows Live" clId="Web-{1256DFE5-20D6-4B32-A75D-3D3E4CDA81EC}" dt="2022-12-22T06:54:25.344" v="14"/>
          <ac:spMkLst>
            <pc:docMk/>
            <pc:sldMk cId="2949636208" sldId="275"/>
            <ac:spMk id="13" creationId="{96CF2A2B-0745-440C-9224-C5C6A0A4286F}"/>
          </ac:spMkLst>
        </pc:spChg>
        <pc:spChg chg="add del">
          <ac:chgData name="kiruthika murugesan" userId="25457e297ad7bd25" providerId="Windows Live" clId="Web-{1256DFE5-20D6-4B32-A75D-3D3E4CDA81EC}" dt="2022-12-22T06:54:25.344" v="14"/>
          <ac:spMkLst>
            <pc:docMk/>
            <pc:sldMk cId="2949636208" sldId="275"/>
            <ac:spMk id="14" creationId="{60866899-9783-928F-7F72-FE893FF1482C}"/>
          </ac:spMkLst>
        </pc:spChg>
        <pc:spChg chg="add">
          <ac:chgData name="kiruthika murugesan" userId="25457e297ad7bd25" providerId="Windows Live" clId="Web-{1256DFE5-20D6-4B32-A75D-3D3E4CDA81EC}" dt="2022-12-22T06:54:25.344" v="15"/>
          <ac:spMkLst>
            <pc:docMk/>
            <pc:sldMk cId="2949636208" sldId="275"/>
            <ac:spMk id="16" creationId="{32BC26D8-82FB-445E-AA49-62A77D7C1EE0}"/>
          </ac:spMkLst>
        </pc:spChg>
        <pc:spChg chg="add">
          <ac:chgData name="kiruthika murugesan" userId="25457e297ad7bd25" providerId="Windows Live" clId="Web-{1256DFE5-20D6-4B32-A75D-3D3E4CDA81EC}" dt="2022-12-22T06:54:25.344" v="15"/>
          <ac:spMkLst>
            <pc:docMk/>
            <pc:sldMk cId="2949636208" sldId="275"/>
            <ac:spMk id="17" creationId="{CB44330D-EA18-4254-AA95-EB49948539B8}"/>
          </ac:spMkLst>
        </pc:spChg>
        <pc:picChg chg="add mod ord">
          <ac:chgData name="kiruthika murugesan" userId="25457e297ad7bd25" providerId="Windows Live" clId="Web-{1256DFE5-20D6-4B32-A75D-3D3E4CDA81EC}" dt="2022-12-22T06:55:05.455" v="21" actId="14100"/>
          <ac:picMkLst>
            <pc:docMk/>
            <pc:sldMk cId="2949636208" sldId="275"/>
            <ac:picMk id="3" creationId="{1439939B-392C-0F04-AAAE-73D98E4B6F8F}"/>
          </ac:picMkLst>
        </pc:picChg>
        <pc:picChg chg="add del mod ord">
          <ac:chgData name="kiruthika murugesan" userId="25457e297ad7bd25" providerId="Windows Live" clId="Web-{1256DFE5-20D6-4B32-A75D-3D3E4CDA81EC}" dt="2022-12-22T06:34:05.717" v="7"/>
          <ac:picMkLst>
            <pc:docMk/>
            <pc:sldMk cId="2949636208" sldId="275"/>
            <ac:picMk id="4" creationId="{E0E0E6CC-3640-852F-E130-2B2193C12798}"/>
          </ac:picMkLst>
        </pc:picChg>
      </pc:sldChg>
      <pc:sldChg chg="addSp delSp modSp new mod setBg setClrOvrMap">
        <pc:chgData name="kiruthika murugesan" userId="25457e297ad7bd25" providerId="Windows Live" clId="Web-{1256DFE5-20D6-4B32-A75D-3D3E4CDA81EC}" dt="2022-12-22T07:01:20.904" v="35" actId="14100"/>
        <pc:sldMkLst>
          <pc:docMk/>
          <pc:sldMk cId="1439435379" sldId="276"/>
        </pc:sldMkLst>
        <pc:spChg chg="del">
          <ac:chgData name="kiruthika murugesan" userId="25457e297ad7bd25" providerId="Windows Live" clId="Web-{1256DFE5-20D6-4B32-A75D-3D3E4CDA81EC}" dt="2022-12-22T06:58:13.086" v="25"/>
          <ac:spMkLst>
            <pc:docMk/>
            <pc:sldMk cId="1439435379" sldId="276"/>
            <ac:spMk id="2" creationId="{5AF12D7F-391A-AAE2-CD20-3E1AADBE46BE}"/>
          </ac:spMkLst>
        </pc:spChg>
        <pc:spChg chg="del">
          <ac:chgData name="kiruthika murugesan" userId="25457e297ad7bd25" providerId="Windows Live" clId="Web-{1256DFE5-20D6-4B32-A75D-3D3E4CDA81EC}" dt="2022-12-22T06:57:28.959" v="23"/>
          <ac:spMkLst>
            <pc:docMk/>
            <pc:sldMk cId="1439435379" sldId="276"/>
            <ac:spMk id="3" creationId="{7DAFD6FE-4767-788C-E7F9-74002F1C16F1}"/>
          </ac:spMkLst>
        </pc:spChg>
        <pc:spChg chg="add del">
          <ac:chgData name="kiruthika murugesan" userId="25457e297ad7bd25" providerId="Windows Live" clId="Web-{1256DFE5-20D6-4B32-A75D-3D3E4CDA81EC}" dt="2022-12-22T06:59:46.995" v="27"/>
          <ac:spMkLst>
            <pc:docMk/>
            <pc:sldMk cId="1439435379" sldId="276"/>
            <ac:spMk id="9" creationId="{42A4FC2C-047E-45A5-965D-8E1E3BF09BC6}"/>
          </ac:spMkLst>
        </pc:spChg>
        <pc:spChg chg="add del">
          <ac:chgData name="kiruthika murugesan" userId="25457e297ad7bd25" providerId="Windows Live" clId="Web-{1256DFE5-20D6-4B32-A75D-3D3E4CDA81EC}" dt="2022-12-22T07:00:59.576" v="31"/>
          <ac:spMkLst>
            <pc:docMk/>
            <pc:sldMk cId="1439435379" sldId="276"/>
            <ac:spMk id="14" creationId="{AB8C311F-7253-4AED-9701-7FC0708C41C7}"/>
          </ac:spMkLst>
        </pc:spChg>
        <pc:spChg chg="add del">
          <ac:chgData name="kiruthika murugesan" userId="25457e297ad7bd25" providerId="Windows Live" clId="Web-{1256DFE5-20D6-4B32-A75D-3D3E4CDA81EC}" dt="2022-12-22T07:00:59.576" v="31"/>
          <ac:spMkLst>
            <pc:docMk/>
            <pc:sldMk cId="1439435379" sldId="276"/>
            <ac:spMk id="16" creationId="{E2384209-CB15-4CDF-9D31-C44FD9A3F20D}"/>
          </ac:spMkLst>
        </pc:spChg>
        <pc:spChg chg="add del">
          <ac:chgData name="kiruthika murugesan" userId="25457e297ad7bd25" providerId="Windows Live" clId="Web-{1256DFE5-20D6-4B32-A75D-3D3E4CDA81EC}" dt="2022-12-22T07:00:59.576" v="31"/>
          <ac:spMkLst>
            <pc:docMk/>
            <pc:sldMk cId="1439435379" sldId="276"/>
            <ac:spMk id="18" creationId="{2633B3B5-CC90-43F0-8714-D31D1F3F0209}"/>
          </ac:spMkLst>
        </pc:spChg>
        <pc:spChg chg="add del">
          <ac:chgData name="kiruthika murugesan" userId="25457e297ad7bd25" providerId="Windows Live" clId="Web-{1256DFE5-20D6-4B32-A75D-3D3E4CDA81EC}" dt="2022-12-22T07:00:59.576" v="31"/>
          <ac:spMkLst>
            <pc:docMk/>
            <pc:sldMk cId="1439435379" sldId="276"/>
            <ac:spMk id="20" creationId="{A8D57A06-A426-446D-B02C-A2DC6B62E45E}"/>
          </ac:spMkLst>
        </pc:spChg>
        <pc:spChg chg="add del">
          <ac:chgData name="kiruthika murugesan" userId="25457e297ad7bd25" providerId="Windows Live" clId="Web-{1256DFE5-20D6-4B32-A75D-3D3E4CDA81EC}" dt="2022-12-22T07:00:59.576" v="30"/>
          <ac:spMkLst>
            <pc:docMk/>
            <pc:sldMk cId="1439435379" sldId="276"/>
            <ac:spMk id="24" creationId="{214A14AA-B423-A4E1-3F7D-8B53E9793259}"/>
          </ac:spMkLst>
        </pc:spChg>
        <pc:spChg chg="add">
          <ac:chgData name="kiruthika murugesan" userId="25457e297ad7bd25" providerId="Windows Live" clId="Web-{1256DFE5-20D6-4B32-A75D-3D3E4CDA81EC}" dt="2022-12-22T07:00:59.576" v="31"/>
          <ac:spMkLst>
            <pc:docMk/>
            <pc:sldMk cId="1439435379" sldId="276"/>
            <ac:spMk id="25" creationId="{AB8C311F-7253-4AED-9701-7FC0708C41C7}"/>
          </ac:spMkLst>
        </pc:spChg>
        <pc:spChg chg="add del">
          <ac:chgData name="kiruthika murugesan" userId="25457e297ad7bd25" providerId="Windows Live" clId="Web-{1256DFE5-20D6-4B32-A75D-3D3E4CDA81EC}" dt="2022-12-22T07:00:59.576" v="30"/>
          <ac:spMkLst>
            <pc:docMk/>
            <pc:sldMk cId="1439435379" sldId="276"/>
            <ac:spMk id="27" creationId="{1A9F7B4E-B03D-4F64-BE33-00D074458D45}"/>
          </ac:spMkLst>
        </pc:spChg>
        <pc:spChg chg="add del">
          <ac:chgData name="kiruthika murugesan" userId="25457e297ad7bd25" providerId="Windows Live" clId="Web-{1256DFE5-20D6-4B32-A75D-3D3E4CDA81EC}" dt="2022-12-22T07:00:59.576" v="30"/>
          <ac:spMkLst>
            <pc:docMk/>
            <pc:sldMk cId="1439435379" sldId="276"/>
            <ac:spMk id="29" creationId="{7E2BE7F7-CA89-4002-ACCE-A478AEA24F5E}"/>
          </ac:spMkLst>
        </pc:spChg>
        <pc:spChg chg="add">
          <ac:chgData name="kiruthika murugesan" userId="25457e297ad7bd25" providerId="Windows Live" clId="Web-{1256DFE5-20D6-4B32-A75D-3D3E4CDA81EC}" dt="2022-12-22T07:00:59.576" v="31"/>
          <ac:spMkLst>
            <pc:docMk/>
            <pc:sldMk cId="1439435379" sldId="276"/>
            <ac:spMk id="31" creationId="{A8D57A06-A426-446D-B02C-A2DC6B62E45E}"/>
          </ac:spMkLst>
        </pc:spChg>
        <pc:spChg chg="add">
          <ac:chgData name="kiruthika murugesan" userId="25457e297ad7bd25" providerId="Windows Live" clId="Web-{1256DFE5-20D6-4B32-A75D-3D3E4CDA81EC}" dt="2022-12-22T07:00:59.576" v="31"/>
          <ac:spMkLst>
            <pc:docMk/>
            <pc:sldMk cId="1439435379" sldId="276"/>
            <ac:spMk id="32" creationId="{E2384209-CB15-4CDF-9D31-C44FD9A3F20D}"/>
          </ac:spMkLst>
        </pc:spChg>
        <pc:spChg chg="add">
          <ac:chgData name="kiruthika murugesan" userId="25457e297ad7bd25" providerId="Windows Live" clId="Web-{1256DFE5-20D6-4B32-A75D-3D3E4CDA81EC}" dt="2022-12-22T07:00:59.576" v="31"/>
          <ac:spMkLst>
            <pc:docMk/>
            <pc:sldMk cId="1439435379" sldId="276"/>
            <ac:spMk id="33" creationId="{2633B3B5-CC90-43F0-8714-D31D1F3F0209}"/>
          </ac:spMkLst>
        </pc:spChg>
        <pc:picChg chg="add mod ord">
          <ac:chgData name="kiruthika murugesan" userId="25457e297ad7bd25" providerId="Windows Live" clId="Web-{1256DFE5-20D6-4B32-A75D-3D3E4CDA81EC}" dt="2022-12-22T07:01:20.904" v="35" actId="14100"/>
          <ac:picMkLst>
            <pc:docMk/>
            <pc:sldMk cId="1439435379" sldId="276"/>
            <ac:picMk id="4" creationId="{AAD2A684-6C93-BDA4-A5E4-BA9256BD0A8E}"/>
          </ac:picMkLst>
        </pc:picChg>
      </pc:sldChg>
      <pc:sldChg chg="addSp delSp modSp new mod setBg">
        <pc:chgData name="kiruthika murugesan" userId="25457e297ad7bd25" providerId="Windows Live" clId="Web-{1256DFE5-20D6-4B32-A75D-3D3E4CDA81EC}" dt="2022-12-22T07:03:55.238" v="38"/>
        <pc:sldMkLst>
          <pc:docMk/>
          <pc:sldMk cId="3777943373" sldId="277"/>
        </pc:sldMkLst>
        <pc:spChg chg="del">
          <ac:chgData name="kiruthika murugesan" userId="25457e297ad7bd25" providerId="Windows Live" clId="Web-{1256DFE5-20D6-4B32-A75D-3D3E4CDA81EC}" dt="2022-12-22T07:03:55.238" v="38"/>
          <ac:spMkLst>
            <pc:docMk/>
            <pc:sldMk cId="3777943373" sldId="277"/>
            <ac:spMk id="2" creationId="{F958E2DE-9323-D63C-138C-C9A2716DEFAE}"/>
          </ac:spMkLst>
        </pc:spChg>
        <pc:spChg chg="del">
          <ac:chgData name="kiruthika murugesan" userId="25457e297ad7bd25" providerId="Windows Live" clId="Web-{1256DFE5-20D6-4B32-A75D-3D3E4CDA81EC}" dt="2022-12-22T07:03:44.409" v="37"/>
          <ac:spMkLst>
            <pc:docMk/>
            <pc:sldMk cId="3777943373" sldId="277"/>
            <ac:spMk id="3" creationId="{56F83750-DE9F-8637-7B18-A9DC8672DE77}"/>
          </ac:spMkLst>
        </pc:spChg>
        <pc:spChg chg="add">
          <ac:chgData name="kiruthika murugesan" userId="25457e297ad7bd25" providerId="Windows Live" clId="Web-{1256DFE5-20D6-4B32-A75D-3D3E4CDA81EC}" dt="2022-12-22T07:03:55.238" v="38"/>
          <ac:spMkLst>
            <pc:docMk/>
            <pc:sldMk cId="3777943373" sldId="277"/>
            <ac:spMk id="9" creationId="{42A4FC2C-047E-45A5-965D-8E1E3BF09BC6}"/>
          </ac:spMkLst>
        </pc:spChg>
        <pc:picChg chg="add mod ord">
          <ac:chgData name="kiruthika murugesan" userId="25457e297ad7bd25" providerId="Windows Live" clId="Web-{1256DFE5-20D6-4B32-A75D-3D3E4CDA81EC}" dt="2022-12-22T07:03:55.238" v="38"/>
          <ac:picMkLst>
            <pc:docMk/>
            <pc:sldMk cId="3777943373" sldId="277"/>
            <ac:picMk id="4" creationId="{8E1E0560-647A-DDE5-4301-EBF0F152AA27}"/>
          </ac:picMkLst>
        </pc:picChg>
      </pc:sldChg>
      <pc:sldChg chg="addSp delSp modSp new mod setBg">
        <pc:chgData name="kiruthika murugesan" userId="25457e297ad7bd25" providerId="Windows Live" clId="Web-{1256DFE5-20D6-4B32-A75D-3D3E4CDA81EC}" dt="2022-12-22T07:05:52.757" v="41"/>
        <pc:sldMkLst>
          <pc:docMk/>
          <pc:sldMk cId="1531211037" sldId="278"/>
        </pc:sldMkLst>
        <pc:spChg chg="del">
          <ac:chgData name="kiruthika murugesan" userId="25457e297ad7bd25" providerId="Windows Live" clId="Web-{1256DFE5-20D6-4B32-A75D-3D3E4CDA81EC}" dt="2022-12-22T07:05:52.757" v="41"/>
          <ac:spMkLst>
            <pc:docMk/>
            <pc:sldMk cId="1531211037" sldId="278"/>
            <ac:spMk id="2" creationId="{EE1BCCC1-AAD5-BECF-B6F2-979B95224B66}"/>
          </ac:spMkLst>
        </pc:spChg>
        <pc:spChg chg="del">
          <ac:chgData name="kiruthika murugesan" userId="25457e297ad7bd25" providerId="Windows Live" clId="Web-{1256DFE5-20D6-4B32-A75D-3D3E4CDA81EC}" dt="2022-12-22T07:05:46.273" v="40"/>
          <ac:spMkLst>
            <pc:docMk/>
            <pc:sldMk cId="1531211037" sldId="278"/>
            <ac:spMk id="3" creationId="{A38C5B96-697F-08BF-28C1-94C4839613B8}"/>
          </ac:spMkLst>
        </pc:spChg>
        <pc:spChg chg="add">
          <ac:chgData name="kiruthika murugesan" userId="25457e297ad7bd25" providerId="Windows Live" clId="Web-{1256DFE5-20D6-4B32-A75D-3D3E4CDA81EC}" dt="2022-12-22T07:05:52.757" v="41"/>
          <ac:spMkLst>
            <pc:docMk/>
            <pc:sldMk cId="1531211037" sldId="278"/>
            <ac:spMk id="9" creationId="{42A4FC2C-047E-45A5-965D-8E1E3BF09BC6}"/>
          </ac:spMkLst>
        </pc:spChg>
        <pc:picChg chg="add mod ord">
          <ac:chgData name="kiruthika murugesan" userId="25457e297ad7bd25" providerId="Windows Live" clId="Web-{1256DFE5-20D6-4B32-A75D-3D3E4CDA81EC}" dt="2022-12-22T07:05:52.757" v="41"/>
          <ac:picMkLst>
            <pc:docMk/>
            <pc:sldMk cId="1531211037" sldId="278"/>
            <ac:picMk id="4" creationId="{E864AD9C-F03E-E511-DFAA-092F6AB104DD}"/>
          </ac:picMkLst>
        </pc:picChg>
      </pc:sldChg>
      <pc:sldChg chg="addSp delSp modSp new mod setBg">
        <pc:chgData name="kiruthika murugesan" userId="25457e297ad7bd25" providerId="Windows Live" clId="Web-{1256DFE5-20D6-4B32-A75D-3D3E4CDA81EC}" dt="2022-12-22T07:07:26.260" v="44"/>
        <pc:sldMkLst>
          <pc:docMk/>
          <pc:sldMk cId="1686175668" sldId="279"/>
        </pc:sldMkLst>
        <pc:spChg chg="del">
          <ac:chgData name="kiruthika murugesan" userId="25457e297ad7bd25" providerId="Windows Live" clId="Web-{1256DFE5-20D6-4B32-A75D-3D3E4CDA81EC}" dt="2022-12-22T07:07:26.260" v="44"/>
          <ac:spMkLst>
            <pc:docMk/>
            <pc:sldMk cId="1686175668" sldId="279"/>
            <ac:spMk id="2" creationId="{A5FA3002-78C7-2B28-938C-C6F2DE1EEF35}"/>
          </ac:spMkLst>
        </pc:spChg>
        <pc:spChg chg="del">
          <ac:chgData name="kiruthika murugesan" userId="25457e297ad7bd25" providerId="Windows Live" clId="Web-{1256DFE5-20D6-4B32-A75D-3D3E4CDA81EC}" dt="2022-12-22T07:07:19.994" v="43"/>
          <ac:spMkLst>
            <pc:docMk/>
            <pc:sldMk cId="1686175668" sldId="279"/>
            <ac:spMk id="3" creationId="{9ACCA50A-085F-0DFE-BA9F-7F2BE820A9E9}"/>
          </ac:spMkLst>
        </pc:spChg>
        <pc:spChg chg="add">
          <ac:chgData name="kiruthika murugesan" userId="25457e297ad7bd25" providerId="Windows Live" clId="Web-{1256DFE5-20D6-4B32-A75D-3D3E4CDA81EC}" dt="2022-12-22T07:07:26.260" v="44"/>
          <ac:spMkLst>
            <pc:docMk/>
            <pc:sldMk cId="1686175668" sldId="279"/>
            <ac:spMk id="9" creationId="{42A4FC2C-047E-45A5-965D-8E1E3BF09BC6}"/>
          </ac:spMkLst>
        </pc:spChg>
        <pc:picChg chg="add mod ord">
          <ac:chgData name="kiruthika murugesan" userId="25457e297ad7bd25" providerId="Windows Live" clId="Web-{1256DFE5-20D6-4B32-A75D-3D3E4CDA81EC}" dt="2022-12-22T07:07:26.260" v="44"/>
          <ac:picMkLst>
            <pc:docMk/>
            <pc:sldMk cId="1686175668" sldId="279"/>
            <ac:picMk id="4" creationId="{ACA08FF1-7E84-067A-B3AF-6B8F701C0029}"/>
          </ac:picMkLst>
        </pc:picChg>
      </pc:sldChg>
      <pc:sldChg chg="addSp delSp modSp new">
        <pc:chgData name="kiruthika murugesan" userId="25457e297ad7bd25" providerId="Windows Live" clId="Web-{1256DFE5-20D6-4B32-A75D-3D3E4CDA81EC}" dt="2022-12-22T07:15:40.574" v="47"/>
        <pc:sldMkLst>
          <pc:docMk/>
          <pc:sldMk cId="3697474472" sldId="280"/>
        </pc:sldMkLst>
        <pc:spChg chg="del">
          <ac:chgData name="kiruthika murugesan" userId="25457e297ad7bd25" providerId="Windows Live" clId="Web-{1256DFE5-20D6-4B32-A75D-3D3E4CDA81EC}" dt="2022-12-22T07:15:40.574" v="47"/>
          <ac:spMkLst>
            <pc:docMk/>
            <pc:sldMk cId="3697474472" sldId="280"/>
            <ac:spMk id="3" creationId="{6AC82C6B-C71A-2A15-8951-441B9E28DA13}"/>
          </ac:spMkLst>
        </pc:spChg>
        <pc:picChg chg="add mod ord">
          <ac:chgData name="kiruthika murugesan" userId="25457e297ad7bd25" providerId="Windows Live" clId="Web-{1256DFE5-20D6-4B32-A75D-3D3E4CDA81EC}" dt="2022-12-22T07:15:40.574" v="47"/>
          <ac:picMkLst>
            <pc:docMk/>
            <pc:sldMk cId="3697474472" sldId="280"/>
            <ac:picMk id="4" creationId="{A4112F0E-BD4F-0FAE-4427-A8F6BD8C6510}"/>
          </ac:picMkLst>
        </pc:picChg>
      </pc:sldChg>
      <pc:sldChg chg="new">
        <pc:chgData name="kiruthika murugesan" userId="25457e297ad7bd25" providerId="Windows Live" clId="Web-{1256DFE5-20D6-4B32-A75D-3D3E4CDA81EC}" dt="2022-12-22T07:12:20.426" v="46"/>
        <pc:sldMkLst>
          <pc:docMk/>
          <pc:sldMk cId="929594680" sldId="281"/>
        </pc:sldMkLst>
      </pc:sldChg>
    </pc:docChg>
  </pc:docChgLst>
  <pc:docChgLst>
    <pc:chgData name="kiruthika murugesan" userId="25457e297ad7bd25" providerId="Windows Live" clId="Web-{09B451E4-2D6B-4925-95EE-7FB4E4C3FFFC}"/>
    <pc:docChg chg="addSld modSld sldOrd">
      <pc:chgData name="kiruthika murugesan" userId="25457e297ad7bd25" providerId="Windows Live" clId="Web-{09B451E4-2D6B-4925-95EE-7FB4E4C3FFFC}" dt="2022-12-22T07:51:46.161" v="74" actId="20577"/>
      <pc:docMkLst>
        <pc:docMk/>
      </pc:docMkLst>
      <pc:sldChg chg="modSp">
        <pc:chgData name="kiruthika murugesan" userId="25457e297ad7bd25" providerId="Windows Live" clId="Web-{09B451E4-2D6B-4925-95EE-7FB4E4C3FFFC}" dt="2022-12-22T07:51:46.161" v="74" actId="20577"/>
        <pc:sldMkLst>
          <pc:docMk/>
          <pc:sldMk cId="1167831655" sldId="257"/>
        </pc:sldMkLst>
        <pc:spChg chg="mod">
          <ac:chgData name="kiruthika murugesan" userId="25457e297ad7bd25" providerId="Windows Live" clId="Web-{09B451E4-2D6B-4925-95EE-7FB4E4C3FFFC}" dt="2022-12-22T07:51:46.161" v="74" actId="20577"/>
          <ac:spMkLst>
            <pc:docMk/>
            <pc:sldMk cId="1167831655" sldId="257"/>
            <ac:spMk id="32" creationId="{32B7D1C8-EFAC-3597-E72D-5B17792D6501}"/>
          </ac:spMkLst>
        </pc:spChg>
      </pc:sldChg>
      <pc:sldChg chg="modSp">
        <pc:chgData name="kiruthika murugesan" userId="25457e297ad7bd25" providerId="Windows Live" clId="Web-{09B451E4-2D6B-4925-95EE-7FB4E4C3FFFC}" dt="2022-12-22T07:42:31.236" v="41" actId="1076"/>
        <pc:sldMkLst>
          <pc:docMk/>
          <pc:sldMk cId="21967417" sldId="270"/>
        </pc:sldMkLst>
        <pc:picChg chg="mod">
          <ac:chgData name="kiruthika murugesan" userId="25457e297ad7bd25" providerId="Windows Live" clId="Web-{09B451E4-2D6B-4925-95EE-7FB4E4C3FFFC}" dt="2022-12-22T07:42:31.236" v="41" actId="1076"/>
          <ac:picMkLst>
            <pc:docMk/>
            <pc:sldMk cId="21967417" sldId="270"/>
            <ac:picMk id="7" creationId="{9C196E28-102F-064C-339C-0059CBF17ECC}"/>
          </ac:picMkLst>
        </pc:picChg>
      </pc:sldChg>
      <pc:sldChg chg="ord">
        <pc:chgData name="kiruthika murugesan" userId="25457e297ad7bd25" providerId="Windows Live" clId="Web-{09B451E4-2D6B-4925-95EE-7FB4E4C3FFFC}" dt="2022-12-22T07:23:27.883" v="1"/>
        <pc:sldMkLst>
          <pc:docMk/>
          <pc:sldMk cId="1686175668" sldId="279"/>
        </pc:sldMkLst>
      </pc:sldChg>
      <pc:sldChg chg="addSp delSp modSp mod ord setBg">
        <pc:chgData name="kiruthika murugesan" userId="25457e297ad7bd25" providerId="Windows Live" clId="Web-{09B451E4-2D6B-4925-95EE-7FB4E4C3FFFC}" dt="2022-12-22T07:23:42.993" v="3"/>
        <pc:sldMkLst>
          <pc:docMk/>
          <pc:sldMk cId="3697474472" sldId="280"/>
        </pc:sldMkLst>
        <pc:spChg chg="del">
          <ac:chgData name="kiruthika murugesan" userId="25457e297ad7bd25" providerId="Windows Live" clId="Web-{09B451E4-2D6B-4925-95EE-7FB4E4C3FFFC}" dt="2022-12-22T07:23:42.993" v="3"/>
          <ac:spMkLst>
            <pc:docMk/>
            <pc:sldMk cId="3697474472" sldId="280"/>
            <ac:spMk id="2" creationId="{733F8BCA-BC76-E02B-3A9B-979370BF2DA9}"/>
          </ac:spMkLst>
        </pc:spChg>
        <pc:spChg chg="add">
          <ac:chgData name="kiruthika murugesan" userId="25457e297ad7bd25" providerId="Windows Live" clId="Web-{09B451E4-2D6B-4925-95EE-7FB4E4C3FFFC}" dt="2022-12-22T07:23:42.993" v="3"/>
          <ac:spMkLst>
            <pc:docMk/>
            <pc:sldMk cId="3697474472" sldId="280"/>
            <ac:spMk id="9" creationId="{42A4FC2C-047E-45A5-965D-8E1E3BF09BC6}"/>
          </ac:spMkLst>
        </pc:spChg>
        <pc:picChg chg="mod">
          <ac:chgData name="kiruthika murugesan" userId="25457e297ad7bd25" providerId="Windows Live" clId="Web-{09B451E4-2D6B-4925-95EE-7FB4E4C3FFFC}" dt="2022-12-22T07:23:42.993" v="3"/>
          <ac:picMkLst>
            <pc:docMk/>
            <pc:sldMk cId="3697474472" sldId="280"/>
            <ac:picMk id="4" creationId="{A4112F0E-BD4F-0FAE-4427-A8F6BD8C6510}"/>
          </ac:picMkLst>
        </pc:picChg>
      </pc:sldChg>
      <pc:sldChg chg="addSp delSp modSp mod setBg">
        <pc:chgData name="kiruthika murugesan" userId="25457e297ad7bd25" providerId="Windows Live" clId="Web-{09B451E4-2D6B-4925-95EE-7FB4E4C3FFFC}" dt="2022-12-22T07:25:25.106" v="5"/>
        <pc:sldMkLst>
          <pc:docMk/>
          <pc:sldMk cId="929594680" sldId="281"/>
        </pc:sldMkLst>
        <pc:spChg chg="del">
          <ac:chgData name="kiruthika murugesan" userId="25457e297ad7bd25" providerId="Windows Live" clId="Web-{09B451E4-2D6B-4925-95EE-7FB4E4C3FFFC}" dt="2022-12-22T07:25:25.106" v="5"/>
          <ac:spMkLst>
            <pc:docMk/>
            <pc:sldMk cId="929594680" sldId="281"/>
            <ac:spMk id="2" creationId="{D91E08A2-8C2E-C77A-ACE6-03F6C9CE869C}"/>
          </ac:spMkLst>
        </pc:spChg>
        <pc:spChg chg="del">
          <ac:chgData name="kiruthika murugesan" userId="25457e297ad7bd25" providerId="Windows Live" clId="Web-{09B451E4-2D6B-4925-95EE-7FB4E4C3FFFC}" dt="2022-12-22T07:25:09.465" v="4"/>
          <ac:spMkLst>
            <pc:docMk/>
            <pc:sldMk cId="929594680" sldId="281"/>
            <ac:spMk id="3" creationId="{0D75EED0-62E5-8AA6-4696-6A5386861EDD}"/>
          </ac:spMkLst>
        </pc:spChg>
        <pc:spChg chg="add">
          <ac:chgData name="kiruthika murugesan" userId="25457e297ad7bd25" providerId="Windows Live" clId="Web-{09B451E4-2D6B-4925-95EE-7FB4E4C3FFFC}" dt="2022-12-22T07:25:25.106" v="5"/>
          <ac:spMkLst>
            <pc:docMk/>
            <pc:sldMk cId="929594680" sldId="281"/>
            <ac:spMk id="9" creationId="{42A4FC2C-047E-45A5-965D-8E1E3BF09BC6}"/>
          </ac:spMkLst>
        </pc:spChg>
        <pc:picChg chg="add mod ord">
          <ac:chgData name="kiruthika murugesan" userId="25457e297ad7bd25" providerId="Windows Live" clId="Web-{09B451E4-2D6B-4925-95EE-7FB4E4C3FFFC}" dt="2022-12-22T07:25:25.106" v="5"/>
          <ac:picMkLst>
            <pc:docMk/>
            <pc:sldMk cId="929594680" sldId="281"/>
            <ac:picMk id="4" creationId="{2C6DF791-0E45-243A-637D-05C27CDAE83C}"/>
          </ac:picMkLst>
        </pc:picChg>
      </pc:sldChg>
      <pc:sldChg chg="addSp delSp modSp new mod setBg">
        <pc:chgData name="kiruthika murugesan" userId="25457e297ad7bd25" providerId="Windows Live" clId="Web-{09B451E4-2D6B-4925-95EE-7FB4E4C3FFFC}" dt="2022-12-22T07:26:33.390" v="8"/>
        <pc:sldMkLst>
          <pc:docMk/>
          <pc:sldMk cId="225505177" sldId="282"/>
        </pc:sldMkLst>
        <pc:spChg chg="del">
          <ac:chgData name="kiruthika murugesan" userId="25457e297ad7bd25" providerId="Windows Live" clId="Web-{09B451E4-2D6B-4925-95EE-7FB4E4C3FFFC}" dt="2022-12-22T07:26:33.390" v="8"/>
          <ac:spMkLst>
            <pc:docMk/>
            <pc:sldMk cId="225505177" sldId="282"/>
            <ac:spMk id="2" creationId="{5AD5C03E-5429-EE86-68D6-C5709FDD866E}"/>
          </ac:spMkLst>
        </pc:spChg>
        <pc:spChg chg="del">
          <ac:chgData name="kiruthika murugesan" userId="25457e297ad7bd25" providerId="Windows Live" clId="Web-{09B451E4-2D6B-4925-95EE-7FB4E4C3FFFC}" dt="2022-12-22T07:26:26.765" v="7"/>
          <ac:spMkLst>
            <pc:docMk/>
            <pc:sldMk cId="225505177" sldId="282"/>
            <ac:spMk id="3" creationId="{4392F0D6-7881-5956-AA79-28CAD529B191}"/>
          </ac:spMkLst>
        </pc:spChg>
        <pc:spChg chg="add">
          <ac:chgData name="kiruthika murugesan" userId="25457e297ad7bd25" providerId="Windows Live" clId="Web-{09B451E4-2D6B-4925-95EE-7FB4E4C3FFFC}" dt="2022-12-22T07:26:33.390" v="8"/>
          <ac:spMkLst>
            <pc:docMk/>
            <pc:sldMk cId="225505177" sldId="282"/>
            <ac:spMk id="9" creationId="{42A4FC2C-047E-45A5-965D-8E1E3BF09BC6}"/>
          </ac:spMkLst>
        </pc:spChg>
        <pc:picChg chg="add mod ord">
          <ac:chgData name="kiruthika murugesan" userId="25457e297ad7bd25" providerId="Windows Live" clId="Web-{09B451E4-2D6B-4925-95EE-7FB4E4C3FFFC}" dt="2022-12-22T07:26:33.390" v="8"/>
          <ac:picMkLst>
            <pc:docMk/>
            <pc:sldMk cId="225505177" sldId="282"/>
            <ac:picMk id="4" creationId="{5B65503E-7DDE-C523-1810-951BBE10C17E}"/>
          </ac:picMkLst>
        </pc:picChg>
      </pc:sldChg>
      <pc:sldChg chg="addSp delSp modSp new mod setBg">
        <pc:chgData name="kiruthika murugesan" userId="25457e297ad7bd25" providerId="Windows Live" clId="Web-{09B451E4-2D6B-4925-95EE-7FB4E4C3FFFC}" dt="2022-12-22T07:27:57.127" v="11"/>
        <pc:sldMkLst>
          <pc:docMk/>
          <pc:sldMk cId="3020865148" sldId="283"/>
        </pc:sldMkLst>
        <pc:spChg chg="del">
          <ac:chgData name="kiruthika murugesan" userId="25457e297ad7bd25" providerId="Windows Live" clId="Web-{09B451E4-2D6B-4925-95EE-7FB4E4C3FFFC}" dt="2022-12-22T07:27:57.127" v="11"/>
          <ac:spMkLst>
            <pc:docMk/>
            <pc:sldMk cId="3020865148" sldId="283"/>
            <ac:spMk id="2" creationId="{F8898777-D18C-C2D8-3177-2A89F8B5918C}"/>
          </ac:spMkLst>
        </pc:spChg>
        <pc:spChg chg="del">
          <ac:chgData name="kiruthika murugesan" userId="25457e297ad7bd25" providerId="Windows Live" clId="Web-{09B451E4-2D6B-4925-95EE-7FB4E4C3FFFC}" dt="2022-12-22T07:27:51.377" v="10"/>
          <ac:spMkLst>
            <pc:docMk/>
            <pc:sldMk cId="3020865148" sldId="283"/>
            <ac:spMk id="3" creationId="{E96354A7-75DA-A9F9-EE67-71EF169031E3}"/>
          </ac:spMkLst>
        </pc:spChg>
        <pc:spChg chg="add">
          <ac:chgData name="kiruthika murugesan" userId="25457e297ad7bd25" providerId="Windows Live" clId="Web-{09B451E4-2D6B-4925-95EE-7FB4E4C3FFFC}" dt="2022-12-22T07:27:57.127" v="11"/>
          <ac:spMkLst>
            <pc:docMk/>
            <pc:sldMk cId="3020865148" sldId="283"/>
            <ac:spMk id="9" creationId="{42A4FC2C-047E-45A5-965D-8E1E3BF09BC6}"/>
          </ac:spMkLst>
        </pc:spChg>
        <pc:picChg chg="add mod ord">
          <ac:chgData name="kiruthika murugesan" userId="25457e297ad7bd25" providerId="Windows Live" clId="Web-{09B451E4-2D6B-4925-95EE-7FB4E4C3FFFC}" dt="2022-12-22T07:27:57.127" v="11"/>
          <ac:picMkLst>
            <pc:docMk/>
            <pc:sldMk cId="3020865148" sldId="283"/>
            <ac:picMk id="4" creationId="{4D7C3A78-D59E-EAF7-E1CF-2CA8EEB76D77}"/>
          </ac:picMkLst>
        </pc:picChg>
      </pc:sldChg>
      <pc:sldChg chg="addSp delSp modSp new mod setBg">
        <pc:chgData name="kiruthika murugesan" userId="25457e297ad7bd25" providerId="Windows Live" clId="Web-{09B451E4-2D6B-4925-95EE-7FB4E4C3FFFC}" dt="2022-12-22T07:29:05.848" v="14"/>
        <pc:sldMkLst>
          <pc:docMk/>
          <pc:sldMk cId="4107330908" sldId="284"/>
        </pc:sldMkLst>
        <pc:spChg chg="del">
          <ac:chgData name="kiruthika murugesan" userId="25457e297ad7bd25" providerId="Windows Live" clId="Web-{09B451E4-2D6B-4925-95EE-7FB4E4C3FFFC}" dt="2022-12-22T07:29:05.848" v="14"/>
          <ac:spMkLst>
            <pc:docMk/>
            <pc:sldMk cId="4107330908" sldId="284"/>
            <ac:spMk id="2" creationId="{2679DFAD-D8B8-9CAC-1FAE-CDE435CB6510}"/>
          </ac:spMkLst>
        </pc:spChg>
        <pc:spChg chg="del">
          <ac:chgData name="kiruthika murugesan" userId="25457e297ad7bd25" providerId="Windows Live" clId="Web-{09B451E4-2D6B-4925-95EE-7FB4E4C3FFFC}" dt="2022-12-22T07:29:01.192" v="13"/>
          <ac:spMkLst>
            <pc:docMk/>
            <pc:sldMk cId="4107330908" sldId="284"/>
            <ac:spMk id="3" creationId="{D7AA0210-50B5-B511-B419-789BF0C5D117}"/>
          </ac:spMkLst>
        </pc:spChg>
        <pc:spChg chg="add">
          <ac:chgData name="kiruthika murugesan" userId="25457e297ad7bd25" providerId="Windows Live" clId="Web-{09B451E4-2D6B-4925-95EE-7FB4E4C3FFFC}" dt="2022-12-22T07:29:05.848" v="14"/>
          <ac:spMkLst>
            <pc:docMk/>
            <pc:sldMk cId="4107330908" sldId="284"/>
            <ac:spMk id="9" creationId="{42A4FC2C-047E-45A5-965D-8E1E3BF09BC6}"/>
          </ac:spMkLst>
        </pc:spChg>
        <pc:picChg chg="add mod ord">
          <ac:chgData name="kiruthika murugesan" userId="25457e297ad7bd25" providerId="Windows Live" clId="Web-{09B451E4-2D6B-4925-95EE-7FB4E4C3FFFC}" dt="2022-12-22T07:29:05.848" v="14"/>
          <ac:picMkLst>
            <pc:docMk/>
            <pc:sldMk cId="4107330908" sldId="284"/>
            <ac:picMk id="4" creationId="{69E1C1A9-0ABA-16B9-71DC-D93A632B9EDD}"/>
          </ac:picMkLst>
        </pc:picChg>
      </pc:sldChg>
      <pc:sldChg chg="addSp delSp modSp new mod setBg">
        <pc:chgData name="kiruthika murugesan" userId="25457e297ad7bd25" providerId="Windows Live" clId="Web-{09B451E4-2D6B-4925-95EE-7FB4E4C3FFFC}" dt="2022-12-22T07:29:44.803" v="17"/>
        <pc:sldMkLst>
          <pc:docMk/>
          <pc:sldMk cId="2372398722" sldId="285"/>
        </pc:sldMkLst>
        <pc:spChg chg="del">
          <ac:chgData name="kiruthika murugesan" userId="25457e297ad7bd25" providerId="Windows Live" clId="Web-{09B451E4-2D6B-4925-95EE-7FB4E4C3FFFC}" dt="2022-12-22T07:29:44.803" v="17"/>
          <ac:spMkLst>
            <pc:docMk/>
            <pc:sldMk cId="2372398722" sldId="285"/>
            <ac:spMk id="2" creationId="{B9F491B5-DDAE-BC56-6661-D954B4B93DD3}"/>
          </ac:spMkLst>
        </pc:spChg>
        <pc:spChg chg="del">
          <ac:chgData name="kiruthika murugesan" userId="25457e297ad7bd25" providerId="Windows Live" clId="Web-{09B451E4-2D6B-4925-95EE-7FB4E4C3FFFC}" dt="2022-12-22T07:29:40.521" v="16"/>
          <ac:spMkLst>
            <pc:docMk/>
            <pc:sldMk cId="2372398722" sldId="285"/>
            <ac:spMk id="3" creationId="{1F74DCFF-471D-5A19-0083-97BC526E8CC9}"/>
          </ac:spMkLst>
        </pc:spChg>
        <pc:spChg chg="add">
          <ac:chgData name="kiruthika murugesan" userId="25457e297ad7bd25" providerId="Windows Live" clId="Web-{09B451E4-2D6B-4925-95EE-7FB4E4C3FFFC}" dt="2022-12-22T07:29:44.803" v="17"/>
          <ac:spMkLst>
            <pc:docMk/>
            <pc:sldMk cId="2372398722" sldId="285"/>
            <ac:spMk id="9" creationId="{42A4FC2C-047E-45A5-965D-8E1E3BF09BC6}"/>
          </ac:spMkLst>
        </pc:spChg>
        <pc:picChg chg="add mod ord">
          <ac:chgData name="kiruthika murugesan" userId="25457e297ad7bd25" providerId="Windows Live" clId="Web-{09B451E4-2D6B-4925-95EE-7FB4E4C3FFFC}" dt="2022-12-22T07:29:44.803" v="17"/>
          <ac:picMkLst>
            <pc:docMk/>
            <pc:sldMk cId="2372398722" sldId="285"/>
            <ac:picMk id="4" creationId="{34CDEFF7-B492-5753-CC42-4AF73B591BB3}"/>
          </ac:picMkLst>
        </pc:picChg>
      </pc:sldChg>
      <pc:sldChg chg="addSp delSp modSp new mod setBg">
        <pc:chgData name="kiruthika murugesan" userId="25457e297ad7bd25" providerId="Windows Live" clId="Web-{09B451E4-2D6B-4925-95EE-7FB4E4C3FFFC}" dt="2022-12-22T07:30:27.882" v="20"/>
        <pc:sldMkLst>
          <pc:docMk/>
          <pc:sldMk cId="1920609039" sldId="286"/>
        </pc:sldMkLst>
        <pc:spChg chg="del">
          <ac:chgData name="kiruthika murugesan" userId="25457e297ad7bd25" providerId="Windows Live" clId="Web-{09B451E4-2D6B-4925-95EE-7FB4E4C3FFFC}" dt="2022-12-22T07:30:27.882" v="20"/>
          <ac:spMkLst>
            <pc:docMk/>
            <pc:sldMk cId="1920609039" sldId="286"/>
            <ac:spMk id="2" creationId="{BC77F7F9-D6A7-2A6B-5EFD-9C6E296E413D}"/>
          </ac:spMkLst>
        </pc:spChg>
        <pc:spChg chg="del">
          <ac:chgData name="kiruthika murugesan" userId="25457e297ad7bd25" providerId="Windows Live" clId="Web-{09B451E4-2D6B-4925-95EE-7FB4E4C3FFFC}" dt="2022-12-22T07:30:23.429" v="19"/>
          <ac:spMkLst>
            <pc:docMk/>
            <pc:sldMk cId="1920609039" sldId="286"/>
            <ac:spMk id="3" creationId="{92516DFF-F0B7-7DAA-B4F8-8A0275B1E5B6}"/>
          </ac:spMkLst>
        </pc:spChg>
        <pc:spChg chg="add">
          <ac:chgData name="kiruthika murugesan" userId="25457e297ad7bd25" providerId="Windows Live" clId="Web-{09B451E4-2D6B-4925-95EE-7FB4E4C3FFFC}" dt="2022-12-22T07:30:27.882" v="20"/>
          <ac:spMkLst>
            <pc:docMk/>
            <pc:sldMk cId="1920609039" sldId="286"/>
            <ac:spMk id="9" creationId="{42A4FC2C-047E-45A5-965D-8E1E3BF09BC6}"/>
          </ac:spMkLst>
        </pc:spChg>
        <pc:picChg chg="add mod ord">
          <ac:chgData name="kiruthika murugesan" userId="25457e297ad7bd25" providerId="Windows Live" clId="Web-{09B451E4-2D6B-4925-95EE-7FB4E4C3FFFC}" dt="2022-12-22T07:30:27.882" v="20"/>
          <ac:picMkLst>
            <pc:docMk/>
            <pc:sldMk cId="1920609039" sldId="286"/>
            <ac:picMk id="4" creationId="{BC921AC3-B9EF-F091-6B46-F514F913F542}"/>
          </ac:picMkLst>
        </pc:picChg>
      </pc:sldChg>
      <pc:sldChg chg="addSp delSp modSp new mod setBg">
        <pc:chgData name="kiruthika murugesan" userId="25457e297ad7bd25" providerId="Windows Live" clId="Web-{09B451E4-2D6B-4925-95EE-7FB4E4C3FFFC}" dt="2022-12-22T07:31:10.431" v="23"/>
        <pc:sldMkLst>
          <pc:docMk/>
          <pc:sldMk cId="4227888538" sldId="287"/>
        </pc:sldMkLst>
        <pc:spChg chg="del">
          <ac:chgData name="kiruthika murugesan" userId="25457e297ad7bd25" providerId="Windows Live" clId="Web-{09B451E4-2D6B-4925-95EE-7FB4E4C3FFFC}" dt="2022-12-22T07:31:10.431" v="23"/>
          <ac:spMkLst>
            <pc:docMk/>
            <pc:sldMk cId="4227888538" sldId="287"/>
            <ac:spMk id="2" creationId="{226ADA64-1248-EDC8-2AC0-D038B79034EA}"/>
          </ac:spMkLst>
        </pc:spChg>
        <pc:spChg chg="del">
          <ac:chgData name="kiruthika murugesan" userId="25457e297ad7bd25" providerId="Windows Live" clId="Web-{09B451E4-2D6B-4925-95EE-7FB4E4C3FFFC}" dt="2022-12-22T07:31:06.634" v="22"/>
          <ac:spMkLst>
            <pc:docMk/>
            <pc:sldMk cId="4227888538" sldId="287"/>
            <ac:spMk id="3" creationId="{564D62D3-4B12-D7D7-0D45-8BBB9EC642BC}"/>
          </ac:spMkLst>
        </pc:spChg>
        <pc:spChg chg="add">
          <ac:chgData name="kiruthika murugesan" userId="25457e297ad7bd25" providerId="Windows Live" clId="Web-{09B451E4-2D6B-4925-95EE-7FB4E4C3FFFC}" dt="2022-12-22T07:31:10.431" v="23"/>
          <ac:spMkLst>
            <pc:docMk/>
            <pc:sldMk cId="4227888538" sldId="287"/>
            <ac:spMk id="9" creationId="{42A4FC2C-047E-45A5-965D-8E1E3BF09BC6}"/>
          </ac:spMkLst>
        </pc:spChg>
        <pc:picChg chg="add mod ord">
          <ac:chgData name="kiruthika murugesan" userId="25457e297ad7bd25" providerId="Windows Live" clId="Web-{09B451E4-2D6B-4925-95EE-7FB4E4C3FFFC}" dt="2022-12-22T07:31:10.431" v="23"/>
          <ac:picMkLst>
            <pc:docMk/>
            <pc:sldMk cId="4227888538" sldId="287"/>
            <ac:picMk id="4" creationId="{05194612-4162-DC56-307C-E4DDF2C5D80D}"/>
          </ac:picMkLst>
        </pc:picChg>
      </pc:sldChg>
      <pc:sldChg chg="addSp delSp modSp new mod setBg">
        <pc:chgData name="kiruthika murugesan" userId="25457e297ad7bd25" providerId="Windows Live" clId="Web-{09B451E4-2D6B-4925-95EE-7FB4E4C3FFFC}" dt="2022-12-22T07:34:41.094" v="40"/>
        <pc:sldMkLst>
          <pc:docMk/>
          <pc:sldMk cId="387542761" sldId="288"/>
        </pc:sldMkLst>
        <pc:spChg chg="del mod">
          <ac:chgData name="kiruthika murugesan" userId="25457e297ad7bd25" providerId="Windows Live" clId="Web-{09B451E4-2D6B-4925-95EE-7FB4E4C3FFFC}" dt="2022-12-22T07:34:41.094" v="40"/>
          <ac:spMkLst>
            <pc:docMk/>
            <pc:sldMk cId="387542761" sldId="288"/>
            <ac:spMk id="2" creationId="{48D8DB86-0C53-CBB8-DA1C-7CDE84CA5C6A}"/>
          </ac:spMkLst>
        </pc:spChg>
        <pc:spChg chg="del">
          <ac:chgData name="kiruthika murugesan" userId="25457e297ad7bd25" providerId="Windows Live" clId="Web-{09B451E4-2D6B-4925-95EE-7FB4E4C3FFFC}" dt="2022-12-22T07:33:47.421" v="25"/>
          <ac:spMkLst>
            <pc:docMk/>
            <pc:sldMk cId="387542761" sldId="288"/>
            <ac:spMk id="3" creationId="{6511ECF9-380A-8E71-8CCF-02BE89CBD7F4}"/>
          </ac:spMkLst>
        </pc:spChg>
        <pc:spChg chg="add">
          <ac:chgData name="kiruthika murugesan" userId="25457e297ad7bd25" providerId="Windows Live" clId="Web-{09B451E4-2D6B-4925-95EE-7FB4E4C3FFFC}" dt="2022-12-22T07:34:41.094" v="40"/>
          <ac:spMkLst>
            <pc:docMk/>
            <pc:sldMk cId="387542761" sldId="288"/>
            <ac:spMk id="9" creationId="{42A4FC2C-047E-45A5-965D-8E1E3BF09BC6}"/>
          </ac:spMkLst>
        </pc:spChg>
        <pc:picChg chg="add mod ord">
          <ac:chgData name="kiruthika murugesan" userId="25457e297ad7bd25" providerId="Windows Live" clId="Web-{09B451E4-2D6B-4925-95EE-7FB4E4C3FFFC}" dt="2022-12-22T07:34:41.094" v="40"/>
          <ac:picMkLst>
            <pc:docMk/>
            <pc:sldMk cId="387542761" sldId="288"/>
            <ac:picMk id="4" creationId="{7DBF0B36-0154-1E68-3307-855CA0E56954}"/>
          </ac:picMkLst>
        </pc:picChg>
      </pc:sldChg>
    </pc:docChg>
  </pc:docChgLst>
  <pc:docChgLst>
    <pc:chgData name="kiruthika murugesan" userId="25457e297ad7bd25" providerId="Windows Live" clId="Web-{BE9B2408-7D95-4A4F-A1AC-D0278DC571D1}"/>
    <pc:docChg chg="modSld sldOrd addMainMaster delMainMaster">
      <pc:chgData name="kiruthika murugesan" userId="25457e297ad7bd25" providerId="Windows Live" clId="Web-{BE9B2408-7D95-4A4F-A1AC-D0278DC571D1}" dt="2022-12-19T08:37:01.811" v="39"/>
      <pc:docMkLst>
        <pc:docMk/>
      </pc:docMkLst>
      <pc:sldChg chg="modSp mod ord modClrScheme chgLayout">
        <pc:chgData name="kiruthika murugesan" userId="25457e297ad7bd25" providerId="Windows Live" clId="Web-{BE9B2408-7D95-4A4F-A1AC-D0278DC571D1}" dt="2022-12-19T08:35:35.605" v="35"/>
        <pc:sldMkLst>
          <pc:docMk/>
          <pc:sldMk cId="1167831655" sldId="257"/>
        </pc:sldMkLst>
        <pc:spChg chg="mod ord">
          <ac:chgData name="kiruthika murugesan" userId="25457e297ad7bd25" providerId="Windows Live" clId="Web-{BE9B2408-7D95-4A4F-A1AC-D0278DC571D1}" dt="2022-12-19T08:35:35.605" v="35"/>
          <ac:spMkLst>
            <pc:docMk/>
            <pc:sldMk cId="1167831655" sldId="257"/>
            <ac:spMk id="2" creationId="{975BD469-AD1D-E9C9-652C-2AF0B118B7C6}"/>
          </ac:spMkLst>
        </pc:spChg>
        <pc:spChg chg="mod ord">
          <ac:chgData name="kiruthika murugesan" userId="25457e297ad7bd25" providerId="Windows Live" clId="Web-{BE9B2408-7D95-4A4F-A1AC-D0278DC571D1}" dt="2022-12-19T08:35:35.605" v="35"/>
          <ac:spMkLst>
            <pc:docMk/>
            <pc:sldMk cId="1167831655" sldId="257"/>
            <ac:spMk id="32" creationId="{32B7D1C8-EFAC-3597-E72D-5B17792D6501}"/>
          </ac:spMkLst>
        </pc:spChg>
      </pc:sldChg>
      <pc:sldChg chg="delSp modSp mod ord setBg modClrScheme chgLayout">
        <pc:chgData name="kiruthika murugesan" userId="25457e297ad7bd25" providerId="Windows Live" clId="Web-{BE9B2408-7D95-4A4F-A1AC-D0278DC571D1}" dt="2022-12-19T08:36:45.826" v="38"/>
        <pc:sldMkLst>
          <pc:docMk/>
          <pc:sldMk cId="4186462586" sldId="258"/>
        </pc:sldMkLst>
        <pc:spChg chg="mod ord">
          <ac:chgData name="kiruthika murugesan" userId="25457e297ad7bd25" providerId="Windows Live" clId="Web-{BE9B2408-7D95-4A4F-A1AC-D0278DC571D1}" dt="2022-12-19T08:35:35.605" v="35"/>
          <ac:spMkLst>
            <pc:docMk/>
            <pc:sldMk cId="4186462586" sldId="258"/>
            <ac:spMk id="2" creationId="{87A470BE-98BD-3E2B-A366-1C5D7EDF9E0B}"/>
          </ac:spMkLst>
        </pc:spChg>
        <pc:spChg chg="mod ord">
          <ac:chgData name="kiruthika murugesan" userId="25457e297ad7bd25" providerId="Windows Live" clId="Web-{BE9B2408-7D95-4A4F-A1AC-D0278DC571D1}" dt="2022-12-19T08:35:35.605" v="35"/>
          <ac:spMkLst>
            <pc:docMk/>
            <pc:sldMk cId="4186462586" sldId="258"/>
            <ac:spMk id="3" creationId="{894E7918-58FA-6E93-9B5A-B7578961B34E}"/>
          </ac:spMkLst>
        </pc:spChg>
        <pc:picChg chg="del">
          <ac:chgData name="kiruthika murugesan" userId="25457e297ad7bd25" providerId="Windows Live" clId="Web-{BE9B2408-7D95-4A4F-A1AC-D0278DC571D1}" dt="2022-12-19T08:36:15.544" v="37"/>
          <ac:picMkLst>
            <pc:docMk/>
            <pc:sldMk cId="4186462586" sldId="258"/>
            <ac:picMk id="4" creationId="{9670B1D4-E0F3-99DA-ABFE-09875485D868}"/>
          </ac:picMkLst>
        </pc:picChg>
      </pc:sldChg>
      <pc:sldChg chg="modSp mod ord modClrScheme chgLayout">
        <pc:chgData name="kiruthika murugesan" userId="25457e297ad7bd25" providerId="Windows Live" clId="Web-{BE9B2408-7D95-4A4F-A1AC-D0278DC571D1}" dt="2022-12-19T08:35:35.605" v="35"/>
        <pc:sldMkLst>
          <pc:docMk/>
          <pc:sldMk cId="2079369539" sldId="259"/>
        </pc:sldMkLst>
        <pc:spChg chg="mod ord">
          <ac:chgData name="kiruthika murugesan" userId="25457e297ad7bd25" providerId="Windows Live" clId="Web-{BE9B2408-7D95-4A4F-A1AC-D0278DC571D1}" dt="2022-12-19T08:35:35.605" v="35"/>
          <ac:spMkLst>
            <pc:docMk/>
            <pc:sldMk cId="2079369539" sldId="259"/>
            <ac:spMk id="2" creationId="{F37C139D-BFBB-2AA5-947D-F8057EFEABF8}"/>
          </ac:spMkLst>
        </pc:spChg>
        <pc:spChg chg="mod ord">
          <ac:chgData name="kiruthika murugesan" userId="25457e297ad7bd25" providerId="Windows Live" clId="Web-{BE9B2408-7D95-4A4F-A1AC-D0278DC571D1}" dt="2022-12-19T08:35:35.605" v="35"/>
          <ac:spMkLst>
            <pc:docMk/>
            <pc:sldMk cId="2079369539" sldId="259"/>
            <ac:spMk id="3" creationId="{A2DD1F0F-A0AB-19B0-A36D-B01F555F04CF}"/>
          </ac:spMkLst>
        </pc:spChg>
      </pc:sldChg>
      <pc:sldChg chg="modSp mod ord modClrScheme chgLayout">
        <pc:chgData name="kiruthika murugesan" userId="25457e297ad7bd25" providerId="Windows Live" clId="Web-{BE9B2408-7D95-4A4F-A1AC-D0278DC571D1}" dt="2022-12-19T08:35:35.605" v="35"/>
        <pc:sldMkLst>
          <pc:docMk/>
          <pc:sldMk cId="959668208" sldId="260"/>
        </pc:sldMkLst>
        <pc:spChg chg="mod ord">
          <ac:chgData name="kiruthika murugesan" userId="25457e297ad7bd25" providerId="Windows Live" clId="Web-{BE9B2408-7D95-4A4F-A1AC-D0278DC571D1}" dt="2022-12-19T08:35:35.605" v="35"/>
          <ac:spMkLst>
            <pc:docMk/>
            <pc:sldMk cId="959668208" sldId="260"/>
            <ac:spMk id="2" creationId="{BF21A49B-1586-2DA3-2781-1AF4C7D5DB73}"/>
          </ac:spMkLst>
        </pc:spChg>
        <pc:spChg chg="mod ord">
          <ac:chgData name="kiruthika murugesan" userId="25457e297ad7bd25" providerId="Windows Live" clId="Web-{BE9B2408-7D95-4A4F-A1AC-D0278DC571D1}" dt="2022-12-19T08:35:35.605" v="35"/>
          <ac:spMkLst>
            <pc:docMk/>
            <pc:sldMk cId="959668208" sldId="260"/>
            <ac:spMk id="15" creationId="{C4BBACD3-24F5-4500-4AB5-422A1F4C5660}"/>
          </ac:spMkLst>
        </pc:spChg>
      </pc:sldChg>
      <pc:sldChg chg="modSp mod ord modClrScheme chgLayout">
        <pc:chgData name="kiruthika murugesan" userId="25457e297ad7bd25" providerId="Windows Live" clId="Web-{BE9B2408-7D95-4A4F-A1AC-D0278DC571D1}" dt="2022-12-19T08:35:35.605" v="35"/>
        <pc:sldMkLst>
          <pc:docMk/>
          <pc:sldMk cId="2452702527" sldId="261"/>
        </pc:sldMkLst>
        <pc:spChg chg="mod ord">
          <ac:chgData name="kiruthika murugesan" userId="25457e297ad7bd25" providerId="Windows Live" clId="Web-{BE9B2408-7D95-4A4F-A1AC-D0278DC571D1}" dt="2022-12-19T08:35:35.605" v="35"/>
          <ac:spMkLst>
            <pc:docMk/>
            <pc:sldMk cId="2452702527" sldId="261"/>
            <ac:spMk id="2" creationId="{DDE58993-B625-E98F-A6C5-018E2FE43F81}"/>
          </ac:spMkLst>
        </pc:spChg>
        <pc:spChg chg="mod ord">
          <ac:chgData name="kiruthika murugesan" userId="25457e297ad7bd25" providerId="Windows Live" clId="Web-{BE9B2408-7D95-4A4F-A1AC-D0278DC571D1}" dt="2022-12-19T08:35:35.605" v="35"/>
          <ac:spMkLst>
            <pc:docMk/>
            <pc:sldMk cId="2452702527" sldId="261"/>
            <ac:spMk id="3" creationId="{140C88F0-F481-DB93-31A7-3455EF6C0A78}"/>
          </ac:spMkLst>
        </pc:spChg>
      </pc:sldChg>
      <pc:sldChg chg="modSp mod modClrScheme chgLayout">
        <pc:chgData name="kiruthika murugesan" userId="25457e297ad7bd25" providerId="Windows Live" clId="Web-{BE9B2408-7D95-4A4F-A1AC-D0278DC571D1}" dt="2022-12-19T08:35:35.605" v="35"/>
        <pc:sldMkLst>
          <pc:docMk/>
          <pc:sldMk cId="1221872552" sldId="262"/>
        </pc:sldMkLst>
        <pc:spChg chg="mod ord">
          <ac:chgData name="kiruthika murugesan" userId="25457e297ad7bd25" providerId="Windows Live" clId="Web-{BE9B2408-7D95-4A4F-A1AC-D0278DC571D1}" dt="2022-12-19T08:35:35.605" v="35"/>
          <ac:spMkLst>
            <pc:docMk/>
            <pc:sldMk cId="1221872552" sldId="262"/>
            <ac:spMk id="2" creationId="{408FE442-1C9E-86B4-6E7B-C9A7A95FCCC3}"/>
          </ac:spMkLst>
        </pc:spChg>
        <pc:spChg chg="mod ord">
          <ac:chgData name="kiruthika murugesan" userId="25457e297ad7bd25" providerId="Windows Live" clId="Web-{BE9B2408-7D95-4A4F-A1AC-D0278DC571D1}" dt="2022-12-19T08:35:35.605" v="35"/>
          <ac:spMkLst>
            <pc:docMk/>
            <pc:sldMk cId="1221872552" sldId="262"/>
            <ac:spMk id="3" creationId="{059B13E0-30C2-CC9B-A4D7-E6EC888B013F}"/>
          </ac:spMkLst>
        </pc:spChg>
      </pc:sldChg>
      <pc:sldChg chg="modSp mod modClrScheme chgLayout">
        <pc:chgData name="kiruthika murugesan" userId="25457e297ad7bd25" providerId="Windows Live" clId="Web-{BE9B2408-7D95-4A4F-A1AC-D0278DC571D1}" dt="2022-12-19T08:35:35.605" v="35"/>
        <pc:sldMkLst>
          <pc:docMk/>
          <pc:sldMk cId="3957465159" sldId="263"/>
        </pc:sldMkLst>
        <pc:spChg chg="mod ord">
          <ac:chgData name="kiruthika murugesan" userId="25457e297ad7bd25" providerId="Windows Live" clId="Web-{BE9B2408-7D95-4A4F-A1AC-D0278DC571D1}" dt="2022-12-19T08:35:35.605" v="35"/>
          <ac:spMkLst>
            <pc:docMk/>
            <pc:sldMk cId="3957465159" sldId="263"/>
            <ac:spMk id="2" creationId="{06A870DC-AB64-0202-57FF-82ED90324C25}"/>
          </ac:spMkLst>
        </pc:spChg>
        <pc:graphicFrameChg chg="mod ord">
          <ac:chgData name="kiruthika murugesan" userId="25457e297ad7bd25" providerId="Windows Live" clId="Web-{BE9B2408-7D95-4A4F-A1AC-D0278DC571D1}" dt="2022-12-19T08:35:35.605" v="35"/>
          <ac:graphicFrameMkLst>
            <pc:docMk/>
            <pc:sldMk cId="3957465159" sldId="263"/>
            <ac:graphicFrameMk id="29" creationId="{F1D9920C-7563-F6E8-2B01-BD1D97C63196}"/>
          </ac:graphicFrameMkLst>
        </pc:graphicFrameChg>
      </pc:sldChg>
      <pc:sldChg chg="modSp mod modClrScheme chgLayout">
        <pc:chgData name="kiruthika murugesan" userId="25457e297ad7bd25" providerId="Windows Live" clId="Web-{BE9B2408-7D95-4A4F-A1AC-D0278DC571D1}" dt="2022-12-19T08:35:35.605" v="35"/>
        <pc:sldMkLst>
          <pc:docMk/>
          <pc:sldMk cId="3617282332" sldId="264"/>
        </pc:sldMkLst>
        <pc:spChg chg="mod ord">
          <ac:chgData name="kiruthika murugesan" userId="25457e297ad7bd25" providerId="Windows Live" clId="Web-{BE9B2408-7D95-4A4F-A1AC-D0278DC571D1}" dt="2022-12-19T08:35:35.605" v="35"/>
          <ac:spMkLst>
            <pc:docMk/>
            <pc:sldMk cId="3617282332" sldId="264"/>
            <ac:spMk id="2" creationId="{388D0565-72F9-3B61-A538-12B6A100B6B9}"/>
          </ac:spMkLst>
        </pc:spChg>
        <pc:spChg chg="mod ord">
          <ac:chgData name="kiruthika murugesan" userId="25457e297ad7bd25" providerId="Windows Live" clId="Web-{BE9B2408-7D95-4A4F-A1AC-D0278DC571D1}" dt="2022-12-19T08:35:35.605" v="35"/>
          <ac:spMkLst>
            <pc:docMk/>
            <pc:sldMk cId="3617282332" sldId="264"/>
            <ac:spMk id="3" creationId="{FEEC2CCC-20A6-0958-6B2D-4175E4C6EEE7}"/>
          </ac:spMkLst>
        </pc:spChg>
      </pc:sldChg>
      <pc:sldChg chg="modSp mod ord modClrScheme chgLayout">
        <pc:chgData name="kiruthika murugesan" userId="25457e297ad7bd25" providerId="Windows Live" clId="Web-{BE9B2408-7D95-4A4F-A1AC-D0278DC571D1}" dt="2022-12-19T08:35:35.605" v="35"/>
        <pc:sldMkLst>
          <pc:docMk/>
          <pc:sldMk cId="2677850133" sldId="265"/>
        </pc:sldMkLst>
        <pc:spChg chg="mod ord">
          <ac:chgData name="kiruthika murugesan" userId="25457e297ad7bd25" providerId="Windows Live" clId="Web-{BE9B2408-7D95-4A4F-A1AC-D0278DC571D1}" dt="2022-12-19T08:35:35.605" v="35"/>
          <ac:spMkLst>
            <pc:docMk/>
            <pc:sldMk cId="2677850133" sldId="265"/>
            <ac:spMk id="2" creationId="{F8F8615B-7DF1-0889-33CD-A7C1DA760FF0}"/>
          </ac:spMkLst>
        </pc:spChg>
        <pc:spChg chg="mod ord">
          <ac:chgData name="kiruthika murugesan" userId="25457e297ad7bd25" providerId="Windows Live" clId="Web-{BE9B2408-7D95-4A4F-A1AC-D0278DC571D1}" dt="2022-12-19T08:35:35.605" v="35"/>
          <ac:spMkLst>
            <pc:docMk/>
            <pc:sldMk cId="2677850133" sldId="265"/>
            <ac:spMk id="3" creationId="{A07CFD13-E91A-9782-A741-13124D9DA124}"/>
          </ac:spMkLst>
        </pc:spChg>
      </pc:sldChg>
      <pc:sldChg chg="modSp mod ord setBg modClrScheme chgLayout">
        <pc:chgData name="kiruthika murugesan" userId="25457e297ad7bd25" providerId="Windows Live" clId="Web-{BE9B2408-7D95-4A4F-A1AC-D0278DC571D1}" dt="2022-12-19T08:37:01.811" v="39"/>
        <pc:sldMkLst>
          <pc:docMk/>
          <pc:sldMk cId="2620206651" sldId="266"/>
        </pc:sldMkLst>
        <pc:spChg chg="mod ord">
          <ac:chgData name="kiruthika murugesan" userId="25457e297ad7bd25" providerId="Windows Live" clId="Web-{BE9B2408-7D95-4A4F-A1AC-D0278DC571D1}" dt="2022-12-19T08:35:35.605" v="35"/>
          <ac:spMkLst>
            <pc:docMk/>
            <pc:sldMk cId="2620206651" sldId="266"/>
            <ac:spMk id="2" creationId="{C470E00E-7CF3-98A1-D745-6D5E799CAEAF}"/>
          </ac:spMkLst>
        </pc:spChg>
        <pc:spChg chg="mod ord">
          <ac:chgData name="kiruthika murugesan" userId="25457e297ad7bd25" providerId="Windows Live" clId="Web-{BE9B2408-7D95-4A4F-A1AC-D0278DC571D1}" dt="2022-12-19T08:35:35.605" v="35"/>
          <ac:spMkLst>
            <pc:docMk/>
            <pc:sldMk cId="2620206651" sldId="266"/>
            <ac:spMk id="3" creationId="{DE1A219B-34B2-3BE7-530F-64609E2F79FC}"/>
          </ac:spMkLst>
        </pc:spChg>
      </pc:sldChg>
      <pc:sldMasterChg chg="del delSldLayout">
        <pc:chgData name="kiruthika murugesan" userId="25457e297ad7bd25" providerId="Windows Live" clId="Web-{BE9B2408-7D95-4A4F-A1AC-D0278DC571D1}" dt="2022-12-19T08:33:30.117" v="21"/>
        <pc:sldMasterMkLst>
          <pc:docMk/>
          <pc:sldMasterMk cId="374215083" sldId="2147484056"/>
        </pc:sldMasterMkLst>
        <pc:sldLayoutChg chg="del">
          <pc:chgData name="kiruthika murugesan" userId="25457e297ad7bd25" providerId="Windows Live" clId="Web-{BE9B2408-7D95-4A4F-A1AC-D0278DC571D1}" dt="2022-12-19T08:33:30.117" v="21"/>
          <pc:sldLayoutMkLst>
            <pc:docMk/>
            <pc:sldMasterMk cId="374215083" sldId="2147484056"/>
            <pc:sldLayoutMk cId="3013019413" sldId="2147484057"/>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271937269" sldId="2147484058"/>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499394162" sldId="2147484059"/>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631914772" sldId="2147484060"/>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2068171231" sldId="2147484061"/>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08835999" sldId="2147484062"/>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803708544" sldId="2147484063"/>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764792742" sldId="2147484064"/>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805974104" sldId="2147484065"/>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989154260" sldId="2147484066"/>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23279545" sldId="2147484067"/>
          </pc:sldLayoutMkLst>
        </pc:sldLayoutChg>
      </pc:sldMasterChg>
      <pc:sldMasterChg chg="add del addSldLayout delSldLayout modSldLayout">
        <pc:chgData name="kiruthika murugesan" userId="25457e297ad7bd25" providerId="Windows Live" clId="Web-{BE9B2408-7D95-4A4F-A1AC-D0278DC571D1}" dt="2022-12-19T08:34:09.727" v="22"/>
        <pc:sldMasterMkLst>
          <pc:docMk/>
          <pc:sldMasterMk cId="1749534260" sldId="2147484068"/>
        </pc:sldMasterMkLst>
        <pc:sldLayoutChg chg="add del mod replId">
          <pc:chgData name="kiruthika murugesan" userId="25457e297ad7bd25" providerId="Windows Live" clId="Web-{BE9B2408-7D95-4A4F-A1AC-D0278DC571D1}" dt="2022-12-19T08:34:09.727" v="22"/>
          <pc:sldLayoutMkLst>
            <pc:docMk/>
            <pc:sldMasterMk cId="1749534260" sldId="2147484068"/>
            <pc:sldLayoutMk cId="421884121" sldId="2147484069"/>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1744998005" sldId="2147484070"/>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238124033" sldId="2147484071"/>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982466461" sldId="2147484072"/>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2471505202" sldId="2147484073"/>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2413928613" sldId="2147484074"/>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917622072" sldId="2147484075"/>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1763401652" sldId="2147484076"/>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774926912" sldId="2147484077"/>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413334588" sldId="2147484078"/>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099847197" sldId="2147484079"/>
          </pc:sldLayoutMkLst>
        </pc:sldLayoutChg>
      </pc:sldMasterChg>
      <pc:sldMasterChg chg="add del addSldLayout delSldLayout modSldLayout">
        <pc:chgData name="kiruthika murugesan" userId="25457e297ad7bd25" providerId="Windows Live" clId="Web-{BE9B2408-7D95-4A4F-A1AC-D0278DC571D1}" dt="2022-12-19T08:34:21.540" v="23"/>
        <pc:sldMasterMkLst>
          <pc:docMk/>
          <pc:sldMasterMk cId="57191255" sldId="2147484080"/>
        </pc:sldMasterMkLst>
        <pc:sldLayoutChg chg="add del mod replId">
          <pc:chgData name="kiruthika murugesan" userId="25457e297ad7bd25" providerId="Windows Live" clId="Web-{BE9B2408-7D95-4A4F-A1AC-D0278DC571D1}" dt="2022-12-19T08:34:21.540" v="23"/>
          <pc:sldLayoutMkLst>
            <pc:docMk/>
            <pc:sldMasterMk cId="57191255" sldId="2147484080"/>
            <pc:sldLayoutMk cId="3495747625" sldId="2147484081"/>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850891140" sldId="2147484082"/>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437019386" sldId="2147484083"/>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835237292" sldId="2147484084"/>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2172366182" sldId="2147484085"/>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732827429" sldId="2147484086"/>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180712384" sldId="2147484087"/>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2173816914" sldId="2147484088"/>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300399372" sldId="2147484089"/>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851278438" sldId="2147484090"/>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818796959" sldId="2147484091"/>
          </pc:sldLayoutMkLst>
        </pc:sldLayoutChg>
      </pc:sldMasterChg>
      <pc:sldMasterChg chg="add del addSldLayout delSldLayout modSldLayout">
        <pc:chgData name="kiruthika murugesan" userId="25457e297ad7bd25" providerId="Windows Live" clId="Web-{BE9B2408-7D95-4A4F-A1AC-D0278DC571D1}" dt="2022-12-19T08:35:19.558" v="33"/>
        <pc:sldMasterMkLst>
          <pc:docMk/>
          <pc:sldMasterMk cId="1493063483" sldId="2147484092"/>
        </pc:sldMasterMkLst>
        <pc:sldLayoutChg chg="add del mod replId">
          <pc:chgData name="kiruthika murugesan" userId="25457e297ad7bd25" providerId="Windows Live" clId="Web-{BE9B2408-7D95-4A4F-A1AC-D0278DC571D1}" dt="2022-12-19T08:35:19.558" v="33"/>
          <pc:sldLayoutMkLst>
            <pc:docMk/>
            <pc:sldMasterMk cId="1493063483" sldId="2147484092"/>
            <pc:sldLayoutMk cId="1178531677" sldId="2147484093"/>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1335000794" sldId="2147484094"/>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3087832802" sldId="2147484095"/>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567389844" sldId="2147484096"/>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543008988" sldId="2147484097"/>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894139972" sldId="2147484098"/>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631419098" sldId="2147484099"/>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4005541598" sldId="2147484100"/>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440836156" sldId="2147484101"/>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3380373915" sldId="2147484102"/>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1172736929" sldId="2147484103"/>
          </pc:sldLayoutMkLst>
        </pc:sldLayoutChg>
      </pc:sldMasterChg>
      <pc:sldMasterChg chg="add del addSldLayout delSldLayout modSldLayout">
        <pc:chgData name="kiruthika murugesan" userId="25457e297ad7bd25" providerId="Windows Live" clId="Web-{BE9B2408-7D95-4A4F-A1AC-D0278DC571D1}" dt="2022-12-19T08:35:24.402" v="34"/>
        <pc:sldMasterMkLst>
          <pc:docMk/>
          <pc:sldMasterMk cId="3579745460" sldId="2147484104"/>
        </pc:sldMasterMkLst>
        <pc:sldLayoutChg chg="add del mod replId">
          <pc:chgData name="kiruthika murugesan" userId="25457e297ad7bd25" providerId="Windows Live" clId="Web-{BE9B2408-7D95-4A4F-A1AC-D0278DC571D1}" dt="2022-12-19T08:35:24.402" v="34"/>
          <pc:sldLayoutMkLst>
            <pc:docMk/>
            <pc:sldMasterMk cId="3579745460" sldId="2147484104"/>
            <pc:sldLayoutMk cId="793454126" sldId="2147484105"/>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927852721" sldId="2147484106"/>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49452603" sldId="2147484107"/>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1610110644" sldId="2147484108"/>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109221035" sldId="2147484109"/>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883683978" sldId="2147484110"/>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207561130" sldId="2147484111"/>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1182600504" sldId="2147484112"/>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499783503" sldId="2147484113"/>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405231591" sldId="2147484114"/>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55092917" sldId="2147484115"/>
          </pc:sldLayoutMkLst>
        </pc:sldLayoutChg>
      </pc:sldMasterChg>
      <pc:sldMasterChg chg="add del addSldLayout delSldLayout modSldLayout">
        <pc:chgData name="kiruthika murugesan" userId="25457e297ad7bd25" providerId="Windows Live" clId="Web-{BE9B2408-7D95-4A4F-A1AC-D0278DC571D1}" dt="2022-12-19T08:35:35.605" v="35"/>
        <pc:sldMasterMkLst>
          <pc:docMk/>
          <pc:sldMasterMk cId="1084474972" sldId="2147484116"/>
        </pc:sldMasterMkLst>
        <pc:sldLayoutChg chg="add del mod replId">
          <pc:chgData name="kiruthika murugesan" userId="25457e297ad7bd25" providerId="Windows Live" clId="Web-{BE9B2408-7D95-4A4F-A1AC-D0278DC571D1}" dt="2022-12-19T08:35:35.605" v="35"/>
          <pc:sldLayoutMkLst>
            <pc:docMk/>
            <pc:sldMasterMk cId="1084474972" sldId="2147484116"/>
            <pc:sldLayoutMk cId="1122350190" sldId="2147484117"/>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239638111" sldId="2147484118"/>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678243420" sldId="2147484119"/>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374126645" sldId="2147484120"/>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677988467" sldId="2147484121"/>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4239136376" sldId="2147484122"/>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2535477296" sldId="2147484123"/>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191144435" sldId="2147484124"/>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3512702257" sldId="2147484125"/>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491637268" sldId="2147484126"/>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421622916" sldId="2147484127"/>
          </pc:sldLayoutMkLst>
        </pc:sldLayoutChg>
      </pc:sldMasterChg>
      <pc:sldMasterChg chg="add addSldLayout modSldLayout">
        <pc:chgData name="kiruthika murugesan" userId="25457e297ad7bd25" providerId="Windows Live" clId="Web-{BE9B2408-7D95-4A4F-A1AC-D0278DC571D1}" dt="2022-12-19T08:35:35.605" v="35"/>
        <pc:sldMasterMkLst>
          <pc:docMk/>
          <pc:sldMasterMk cId="305659593" sldId="2147484128"/>
        </pc:sldMasterMkLst>
        <pc:sldLayoutChg chg="add mod replId">
          <pc:chgData name="kiruthika murugesan" userId="25457e297ad7bd25" providerId="Windows Live" clId="Web-{BE9B2408-7D95-4A4F-A1AC-D0278DC571D1}" dt="2022-12-19T08:35:35.605" v="35"/>
          <pc:sldLayoutMkLst>
            <pc:docMk/>
            <pc:sldMasterMk cId="305659593" sldId="2147484128"/>
            <pc:sldLayoutMk cId="385068697" sldId="2147484129"/>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608607003" sldId="2147484130"/>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4056598853" sldId="2147484131"/>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4153821758" sldId="2147484132"/>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62248191" sldId="2147484133"/>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892258333" sldId="2147484134"/>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994089852" sldId="2147484135"/>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727520967" sldId="2147484136"/>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858932215" sldId="2147484137"/>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677767834" sldId="2147484138"/>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672888035" sldId="2147484139"/>
          </pc:sldLayoutMkLst>
        </pc:sldLayoutChg>
      </pc:sldMasterChg>
    </pc:docChg>
  </pc:docChgLst>
  <pc:docChgLst>
    <pc:chgData name="kiruthika murugesan" userId="25457e297ad7bd25" providerId="Windows Live" clId="Web-{5B661B09-B477-4C79-8A46-023C40E7EC61}"/>
    <pc:docChg chg="addSld delSld modSld">
      <pc:chgData name="kiruthika murugesan" userId="25457e297ad7bd25" providerId="Windows Live" clId="Web-{5B661B09-B477-4C79-8A46-023C40E7EC61}" dt="2022-12-21T18:04:50.379" v="1095" actId="20577"/>
      <pc:docMkLst>
        <pc:docMk/>
      </pc:docMkLst>
      <pc:sldChg chg="addSp delSp modSp mod setBg setClrOvrMap">
        <pc:chgData name="kiruthika murugesan" userId="25457e297ad7bd25" providerId="Windows Live" clId="Web-{5B661B09-B477-4C79-8A46-023C40E7EC61}" dt="2022-12-21T16:47:23.113" v="163"/>
        <pc:sldMkLst>
          <pc:docMk/>
          <pc:sldMk cId="2452702527" sldId="261"/>
        </pc:sldMkLst>
        <pc:spChg chg="mod">
          <ac:chgData name="kiruthika murugesan" userId="25457e297ad7bd25" providerId="Windows Live" clId="Web-{5B661B09-B477-4C79-8A46-023C40E7EC61}" dt="2022-12-21T16:47:23.113" v="163"/>
          <ac:spMkLst>
            <pc:docMk/>
            <pc:sldMk cId="2452702527" sldId="261"/>
            <ac:spMk id="2" creationId="{DDE58993-B625-E98F-A6C5-018E2FE43F81}"/>
          </ac:spMkLst>
        </pc:spChg>
        <pc:spChg chg="mod">
          <ac:chgData name="kiruthika murugesan" userId="25457e297ad7bd25" providerId="Windows Live" clId="Web-{5B661B09-B477-4C79-8A46-023C40E7EC61}" dt="2022-12-21T16:47:23.113" v="163"/>
          <ac:spMkLst>
            <pc:docMk/>
            <pc:sldMk cId="2452702527" sldId="261"/>
            <ac:spMk id="3" creationId="{140C88F0-F481-DB93-31A7-3455EF6C0A78}"/>
          </ac:spMkLst>
        </pc:spChg>
        <pc:spChg chg="add del">
          <ac:chgData name="kiruthika murugesan" userId="25457e297ad7bd25" providerId="Windows Live" clId="Web-{5B661B09-B477-4C79-8A46-023C40E7EC61}" dt="2022-12-21T16:47:23.113" v="163"/>
          <ac:spMkLst>
            <pc:docMk/>
            <pc:sldMk cId="2452702527" sldId="261"/>
            <ac:spMk id="8" creationId="{7C432AFE-B3D2-4BFF-BF8F-96C27AFF1AC7}"/>
          </ac:spMkLst>
        </pc:spChg>
        <pc:spChg chg="add del">
          <ac:chgData name="kiruthika murugesan" userId="25457e297ad7bd25" providerId="Windows Live" clId="Web-{5B661B09-B477-4C79-8A46-023C40E7EC61}" dt="2022-12-21T16:47:23.113" v="163"/>
          <ac:spMkLst>
            <pc:docMk/>
            <pc:sldMk cId="2452702527" sldId="261"/>
            <ac:spMk id="18" creationId="{AF2F604E-43BE-4DC3-B983-E071523364F8}"/>
          </ac:spMkLst>
        </pc:spChg>
        <pc:spChg chg="add del">
          <ac:chgData name="kiruthika murugesan" userId="25457e297ad7bd25" providerId="Windows Live" clId="Web-{5B661B09-B477-4C79-8A46-023C40E7EC61}" dt="2022-12-21T16:47:23.113" v="163"/>
          <ac:spMkLst>
            <pc:docMk/>
            <pc:sldMk cId="2452702527" sldId="261"/>
            <ac:spMk id="20" creationId="{08C9B587-E65E-4B52-B37C-ABEBB6E87928}"/>
          </ac:spMkLst>
        </pc:spChg>
        <pc:spChg chg="add del">
          <ac:chgData name="kiruthika murugesan" userId="25457e297ad7bd25" providerId="Windows Live" clId="Web-{5B661B09-B477-4C79-8A46-023C40E7EC61}" dt="2022-12-21T16:46:30.487" v="156"/>
          <ac:spMkLst>
            <pc:docMk/>
            <pc:sldMk cId="2452702527" sldId="261"/>
            <ac:spMk id="22" creationId="{675FFAD0-2409-47F2-980A-2CF4FFC69BE2}"/>
          </ac:spMkLst>
        </pc:spChg>
        <pc:spChg chg="add del">
          <ac:chgData name="kiruthika murugesan" userId="25457e297ad7bd25" providerId="Windows Live" clId="Web-{5B661B09-B477-4C79-8A46-023C40E7EC61}" dt="2022-12-21T16:46:30.487" v="156"/>
          <ac:spMkLst>
            <pc:docMk/>
            <pc:sldMk cId="2452702527" sldId="261"/>
            <ac:spMk id="23" creationId="{CBB2B1F0-0DD6-4744-9A46-7A344FB48E40}"/>
          </ac:spMkLst>
        </pc:spChg>
        <pc:spChg chg="add del">
          <ac:chgData name="kiruthika murugesan" userId="25457e297ad7bd25" providerId="Windows Live" clId="Web-{5B661B09-B477-4C79-8A46-023C40E7EC61}" dt="2022-12-21T16:46:30.487" v="156"/>
          <ac:spMkLst>
            <pc:docMk/>
            <pc:sldMk cId="2452702527" sldId="261"/>
            <ac:spMk id="24" creationId="{52D502E5-F6B4-4D58-B4AE-FC466FF15EE8}"/>
          </ac:spMkLst>
        </pc:spChg>
        <pc:spChg chg="add del">
          <ac:chgData name="kiruthika murugesan" userId="25457e297ad7bd25" providerId="Windows Live" clId="Web-{5B661B09-B477-4C79-8A46-023C40E7EC61}" dt="2022-12-21T16:46:30.487" v="156"/>
          <ac:spMkLst>
            <pc:docMk/>
            <pc:sldMk cId="2452702527" sldId="261"/>
            <ac:spMk id="25" creationId="{9DECDBF4-02B6-4BB4-B65B-B8107AD6A9E8}"/>
          </ac:spMkLst>
        </pc:spChg>
        <pc:spChg chg="add del">
          <ac:chgData name="kiruthika murugesan" userId="25457e297ad7bd25" providerId="Windows Live" clId="Web-{5B661B09-B477-4C79-8A46-023C40E7EC61}" dt="2022-12-21T16:47:04.644" v="158"/>
          <ac:spMkLst>
            <pc:docMk/>
            <pc:sldMk cId="2452702527" sldId="261"/>
            <ac:spMk id="27" creationId="{9AA72BD9-2C5A-4EDC-931F-5AA08EACA0F3}"/>
          </ac:spMkLst>
        </pc:spChg>
        <pc:spChg chg="add del">
          <ac:chgData name="kiruthika murugesan" userId="25457e297ad7bd25" providerId="Windows Live" clId="Web-{5B661B09-B477-4C79-8A46-023C40E7EC61}" dt="2022-12-21T16:47:04.644" v="158"/>
          <ac:spMkLst>
            <pc:docMk/>
            <pc:sldMk cId="2452702527" sldId="261"/>
            <ac:spMk id="28" creationId="{DD3981AC-7B61-4947-BCF3-F7AA7FA385B9}"/>
          </ac:spMkLst>
        </pc:spChg>
        <pc:spChg chg="add del">
          <ac:chgData name="kiruthika murugesan" userId="25457e297ad7bd25" providerId="Windows Live" clId="Web-{5B661B09-B477-4C79-8A46-023C40E7EC61}" dt="2022-12-21T16:47:04.644" v="158"/>
          <ac:spMkLst>
            <pc:docMk/>
            <pc:sldMk cId="2452702527" sldId="261"/>
            <ac:spMk id="29" creationId="{55D4142C-5077-457F-A6AD-3FECFDB39685}"/>
          </ac:spMkLst>
        </pc:spChg>
        <pc:spChg chg="add del">
          <ac:chgData name="kiruthika murugesan" userId="25457e297ad7bd25" providerId="Windows Live" clId="Web-{5B661B09-B477-4C79-8A46-023C40E7EC61}" dt="2022-12-21T16:47:04.644" v="158"/>
          <ac:spMkLst>
            <pc:docMk/>
            <pc:sldMk cId="2452702527" sldId="261"/>
            <ac:spMk id="30" creationId="{7A5F0580-5EE9-419F-96EE-B6529EF6E7D0}"/>
          </ac:spMkLst>
        </pc:spChg>
        <pc:picChg chg="mod">
          <ac:chgData name="kiruthika murugesan" userId="25457e297ad7bd25" providerId="Windows Live" clId="Web-{5B661B09-B477-4C79-8A46-023C40E7EC61}" dt="2022-12-21T16:47:23.113" v="163"/>
          <ac:picMkLst>
            <pc:docMk/>
            <pc:sldMk cId="2452702527" sldId="261"/>
            <ac:picMk id="4" creationId="{343A1385-6671-5EA1-FFB6-572C9171FA6B}"/>
          </ac:picMkLst>
        </pc:picChg>
      </pc:sldChg>
      <pc:sldChg chg="modSp">
        <pc:chgData name="kiruthika murugesan" userId="25457e297ad7bd25" providerId="Windows Live" clId="Web-{5B661B09-B477-4C79-8A46-023C40E7EC61}" dt="2022-12-21T18:04:50.379" v="1095" actId="20577"/>
        <pc:sldMkLst>
          <pc:docMk/>
          <pc:sldMk cId="3978376536" sldId="267"/>
        </pc:sldMkLst>
        <pc:spChg chg="mod">
          <ac:chgData name="kiruthika murugesan" userId="25457e297ad7bd25" providerId="Windows Live" clId="Web-{5B661B09-B477-4C79-8A46-023C40E7EC61}" dt="2022-12-21T18:04:50.379" v="1095" actId="20577"/>
          <ac:spMkLst>
            <pc:docMk/>
            <pc:sldMk cId="3978376536" sldId="267"/>
            <ac:spMk id="3" creationId="{436AE2EF-CDED-436A-45FC-65FDA4F7A79A}"/>
          </ac:spMkLst>
        </pc:spChg>
      </pc:sldChg>
      <pc:sldChg chg="addSp delSp modSp new mod setBg">
        <pc:chgData name="kiruthika murugesan" userId="25457e297ad7bd25" providerId="Windows Live" clId="Web-{5B661B09-B477-4C79-8A46-023C40E7EC61}" dt="2022-12-21T16:36:01.240" v="93" actId="14100"/>
        <pc:sldMkLst>
          <pc:docMk/>
          <pc:sldMk cId="21967417" sldId="270"/>
        </pc:sldMkLst>
        <pc:spChg chg="mod">
          <ac:chgData name="kiruthika murugesan" userId="25457e297ad7bd25" providerId="Windows Live" clId="Web-{5B661B09-B477-4C79-8A46-023C40E7EC61}" dt="2022-12-21T16:34:31.410" v="84"/>
          <ac:spMkLst>
            <pc:docMk/>
            <pc:sldMk cId="21967417" sldId="270"/>
            <ac:spMk id="2" creationId="{F325E1B8-3F21-FAFC-AB74-A0B29E02DCBC}"/>
          </ac:spMkLst>
        </pc:spChg>
        <pc:spChg chg="del">
          <ac:chgData name="kiruthika murugesan" userId="25457e297ad7bd25" providerId="Windows Live" clId="Web-{5B661B09-B477-4C79-8A46-023C40E7EC61}" dt="2022-12-21T16:29:18.763" v="32"/>
          <ac:spMkLst>
            <pc:docMk/>
            <pc:sldMk cId="21967417" sldId="270"/>
            <ac:spMk id="3" creationId="{7A3B0D6E-A423-F4F9-07A5-CAFCA068A70B}"/>
          </ac:spMkLst>
        </pc:spChg>
        <pc:spChg chg="add del mod">
          <ac:chgData name="kiruthika murugesan" userId="25457e297ad7bd25" providerId="Windows Live" clId="Web-{5B661B09-B477-4C79-8A46-023C40E7EC61}" dt="2022-12-21T16:31:46.048" v="34"/>
          <ac:spMkLst>
            <pc:docMk/>
            <pc:sldMk cId="21967417" sldId="270"/>
            <ac:spMk id="6" creationId="{2571D340-8AF2-FB30-54DC-DAEB346718B3}"/>
          </ac:spMkLst>
        </pc:spChg>
        <pc:spChg chg="add del">
          <ac:chgData name="kiruthika murugesan" userId="25457e297ad7bd25" providerId="Windows Live" clId="Web-{5B661B09-B477-4C79-8A46-023C40E7EC61}" dt="2022-12-21T16:32:33.299" v="68"/>
          <ac:spMkLst>
            <pc:docMk/>
            <pc:sldMk cId="21967417" sldId="270"/>
            <ac:spMk id="11" creationId="{DA14B4E4-819B-508A-7201-EB971C968AB2}"/>
          </ac:spMkLst>
        </pc:spChg>
        <pc:spChg chg="add del">
          <ac:chgData name="kiruthika murugesan" userId="25457e297ad7bd25" providerId="Windows Live" clId="Web-{5B661B09-B477-4C79-8A46-023C40E7EC61}" dt="2022-12-21T16:32:20.236" v="64"/>
          <ac:spMkLst>
            <pc:docMk/>
            <pc:sldMk cId="21967417" sldId="270"/>
            <ac:spMk id="12" creationId="{A4AC5506-6312-4701-8D3C-40187889A947}"/>
          </ac:spMkLst>
        </pc:spChg>
        <pc:spChg chg="add del">
          <ac:chgData name="kiruthika murugesan" userId="25457e297ad7bd25" providerId="Windows Live" clId="Web-{5B661B09-B477-4C79-8A46-023C40E7EC61}" dt="2022-12-21T16:32:22.861" v="66"/>
          <ac:spMkLst>
            <pc:docMk/>
            <pc:sldMk cId="21967417" sldId="270"/>
            <ac:spMk id="14" creationId="{D4771268-CB57-404A-9271-370EB28F6090}"/>
          </ac:spMkLst>
        </pc:spChg>
        <pc:spChg chg="add del">
          <ac:chgData name="kiruthika murugesan" userId="25457e297ad7bd25" providerId="Windows Live" clId="Web-{5B661B09-B477-4C79-8A46-023C40E7EC61}" dt="2022-12-21T16:32:33.299" v="68"/>
          <ac:spMkLst>
            <pc:docMk/>
            <pc:sldMk cId="21967417" sldId="270"/>
            <ac:spMk id="16" creationId="{EBF87945-A001-489F-9D9B-7D9435F0B9CA}"/>
          </ac:spMkLst>
        </pc:spChg>
        <pc:spChg chg="add del">
          <ac:chgData name="kiruthika murugesan" userId="25457e297ad7bd25" providerId="Windows Live" clId="Web-{5B661B09-B477-4C79-8A46-023C40E7EC61}" dt="2022-12-21T16:32:33.299" v="68"/>
          <ac:spMkLst>
            <pc:docMk/>
            <pc:sldMk cId="21967417" sldId="270"/>
            <ac:spMk id="17" creationId="{FF9B822F-893E-44C8-963C-64F50ACECBB2}"/>
          </ac:spMkLst>
        </pc:spChg>
        <pc:spChg chg="add del">
          <ac:chgData name="kiruthika murugesan" userId="25457e297ad7bd25" providerId="Windows Live" clId="Web-{5B661B09-B477-4C79-8A46-023C40E7EC61}" dt="2022-12-21T16:34:31.410" v="84"/>
          <ac:spMkLst>
            <pc:docMk/>
            <pc:sldMk cId="21967417" sldId="270"/>
            <ac:spMk id="19" creationId="{73DE2CFE-42F2-48F0-8706-5264E012B10C}"/>
          </ac:spMkLst>
        </pc:spChg>
        <pc:spChg chg="add del">
          <ac:chgData name="kiruthika murugesan" userId="25457e297ad7bd25" providerId="Windows Live" clId="Web-{5B661B09-B477-4C79-8A46-023C40E7EC61}" dt="2022-12-21T16:34:31.410" v="84"/>
          <ac:spMkLst>
            <pc:docMk/>
            <pc:sldMk cId="21967417" sldId="270"/>
            <ac:spMk id="20" creationId="{1012EA07-F756-C2D6-B0DF-DF4C0784205B}"/>
          </ac:spMkLst>
        </pc:spChg>
        <pc:spChg chg="add del">
          <ac:chgData name="kiruthika murugesan" userId="25457e297ad7bd25" providerId="Windows Live" clId="Web-{5B661B09-B477-4C79-8A46-023C40E7EC61}" dt="2022-12-21T16:34:22.535" v="81"/>
          <ac:spMkLst>
            <pc:docMk/>
            <pc:sldMk cId="21967417" sldId="270"/>
            <ac:spMk id="25" creationId="{D4771268-CB57-404A-9271-370EB28F6090}"/>
          </ac:spMkLst>
        </pc:spChg>
        <pc:spChg chg="add del">
          <ac:chgData name="kiruthika murugesan" userId="25457e297ad7bd25" providerId="Windows Live" clId="Web-{5B661B09-B477-4C79-8A46-023C40E7EC61}" dt="2022-12-21T16:34:31.410" v="83"/>
          <ac:spMkLst>
            <pc:docMk/>
            <pc:sldMk cId="21967417" sldId="270"/>
            <ac:spMk id="27" creationId="{EBF87945-A001-489F-9D9B-7D9435F0B9CA}"/>
          </ac:spMkLst>
        </pc:spChg>
        <pc:spChg chg="add del">
          <ac:chgData name="kiruthika murugesan" userId="25457e297ad7bd25" providerId="Windows Live" clId="Web-{5B661B09-B477-4C79-8A46-023C40E7EC61}" dt="2022-12-21T16:34:31.410" v="83"/>
          <ac:spMkLst>
            <pc:docMk/>
            <pc:sldMk cId="21967417" sldId="270"/>
            <ac:spMk id="28" creationId="{FF9B822F-893E-44C8-963C-64F50ACECBB2}"/>
          </ac:spMkLst>
        </pc:spChg>
        <pc:spChg chg="add del">
          <ac:chgData name="kiruthika murugesan" userId="25457e297ad7bd25" providerId="Windows Live" clId="Web-{5B661B09-B477-4C79-8A46-023C40E7EC61}" dt="2022-12-21T16:34:31.410" v="83"/>
          <ac:spMkLst>
            <pc:docMk/>
            <pc:sldMk cId="21967417" sldId="270"/>
            <ac:spMk id="29" creationId="{1012EA07-F756-C2D6-B0DF-DF4C0784205B}"/>
          </ac:spMkLst>
        </pc:spChg>
        <pc:spChg chg="add">
          <ac:chgData name="kiruthika murugesan" userId="25457e297ad7bd25" providerId="Windows Live" clId="Web-{5B661B09-B477-4C79-8A46-023C40E7EC61}" dt="2022-12-21T16:34:31.410" v="84"/>
          <ac:spMkLst>
            <pc:docMk/>
            <pc:sldMk cId="21967417" sldId="270"/>
            <ac:spMk id="31" creationId="{A4AC5506-6312-4701-8D3C-40187889A947}"/>
          </ac:spMkLst>
        </pc:spChg>
        <pc:picChg chg="add del mod ord">
          <ac:chgData name="kiruthika murugesan" userId="25457e297ad7bd25" providerId="Windows Live" clId="Web-{5B661B09-B477-4C79-8A46-023C40E7EC61}" dt="2022-12-21T16:29:31.764" v="33"/>
          <ac:picMkLst>
            <pc:docMk/>
            <pc:sldMk cId="21967417" sldId="270"/>
            <ac:picMk id="4" creationId="{4DBD08B0-41A9-D436-339C-DF630AC2FDD1}"/>
          </ac:picMkLst>
        </pc:picChg>
        <pc:picChg chg="add mod ord">
          <ac:chgData name="kiruthika murugesan" userId="25457e297ad7bd25" providerId="Windows Live" clId="Web-{5B661B09-B477-4C79-8A46-023C40E7EC61}" dt="2022-12-21T16:36:01.240" v="93" actId="14100"/>
          <ac:picMkLst>
            <pc:docMk/>
            <pc:sldMk cId="21967417" sldId="270"/>
            <ac:picMk id="7" creationId="{9C196E28-102F-064C-339C-0059CBF17ECC}"/>
          </ac:picMkLst>
        </pc:picChg>
      </pc:sldChg>
      <pc:sldChg chg="modSp new del">
        <pc:chgData name="kiruthika murugesan" userId="25457e297ad7bd25" providerId="Windows Live" clId="Web-{5B661B09-B477-4C79-8A46-023C40E7EC61}" dt="2022-12-21T16:39:14.056" v="107"/>
        <pc:sldMkLst>
          <pc:docMk/>
          <pc:sldMk cId="162129057" sldId="271"/>
        </pc:sldMkLst>
        <pc:spChg chg="mod">
          <ac:chgData name="kiruthika murugesan" userId="25457e297ad7bd25" providerId="Windows Live" clId="Web-{5B661B09-B477-4C79-8A46-023C40E7EC61}" dt="2022-12-21T16:39:08.025" v="106" actId="20577"/>
          <ac:spMkLst>
            <pc:docMk/>
            <pc:sldMk cId="162129057" sldId="271"/>
            <ac:spMk id="2" creationId="{AD2BA5F5-F386-0236-A4D2-DDC10A2B2809}"/>
          </ac:spMkLst>
        </pc:spChg>
      </pc:sldChg>
      <pc:sldChg chg="addSp delSp modSp new">
        <pc:chgData name="kiruthika murugesan" userId="25457e297ad7bd25" providerId="Windows Live" clId="Web-{5B661B09-B477-4C79-8A46-023C40E7EC61}" dt="2022-12-21T16:41:08.762" v="130" actId="14100"/>
        <pc:sldMkLst>
          <pc:docMk/>
          <pc:sldMk cId="991119410" sldId="271"/>
        </pc:sldMkLst>
        <pc:spChg chg="mod">
          <ac:chgData name="kiruthika murugesan" userId="25457e297ad7bd25" providerId="Windows Live" clId="Web-{5B661B09-B477-4C79-8A46-023C40E7EC61}" dt="2022-12-21T16:39:48.885" v="121" actId="20577"/>
          <ac:spMkLst>
            <pc:docMk/>
            <pc:sldMk cId="991119410" sldId="271"/>
            <ac:spMk id="2" creationId="{3FF6043A-2704-9C51-A838-70BEF670AF41}"/>
          </ac:spMkLst>
        </pc:spChg>
        <pc:spChg chg="del">
          <ac:chgData name="kiruthika murugesan" userId="25457e297ad7bd25" providerId="Windows Live" clId="Web-{5B661B09-B477-4C79-8A46-023C40E7EC61}" dt="2022-12-21T16:40:02.885" v="122"/>
          <ac:spMkLst>
            <pc:docMk/>
            <pc:sldMk cId="991119410" sldId="271"/>
            <ac:spMk id="3" creationId="{04747E1D-CBB1-33F6-5B9B-7C157489DA05}"/>
          </ac:spMkLst>
        </pc:spChg>
        <pc:picChg chg="add mod ord">
          <ac:chgData name="kiruthika murugesan" userId="25457e297ad7bd25" providerId="Windows Live" clId="Web-{5B661B09-B477-4C79-8A46-023C40E7EC61}" dt="2022-12-21T16:41:08.762" v="130" actId="14100"/>
          <ac:picMkLst>
            <pc:docMk/>
            <pc:sldMk cId="991119410" sldId="271"/>
            <ac:picMk id="4" creationId="{11888540-9801-D100-9F46-B67C761291EA}"/>
          </ac:picMkLst>
        </pc:picChg>
      </pc:sldChg>
      <pc:sldChg chg="modSp new del">
        <pc:chgData name="kiruthika murugesan" userId="25457e297ad7bd25" providerId="Windows Live" clId="Web-{5B661B09-B477-4C79-8A46-023C40E7EC61}" dt="2022-12-21T17:26:20.641" v="165"/>
        <pc:sldMkLst>
          <pc:docMk/>
          <pc:sldMk cId="1345770679" sldId="272"/>
        </pc:sldMkLst>
        <pc:spChg chg="mod">
          <ac:chgData name="kiruthika murugesan" userId="25457e297ad7bd25" providerId="Windows Live" clId="Web-{5B661B09-B477-4C79-8A46-023C40E7EC61}" dt="2022-12-21T16:41:47.544" v="138" actId="20577"/>
          <ac:spMkLst>
            <pc:docMk/>
            <pc:sldMk cId="1345770679" sldId="272"/>
            <ac:spMk id="2" creationId="{D66495F0-31D5-6777-016B-58CD6711383A}"/>
          </ac:spMkLst>
        </pc:spChg>
        <pc:spChg chg="mod">
          <ac:chgData name="kiruthika murugesan" userId="25457e297ad7bd25" providerId="Windows Live" clId="Web-{5B661B09-B477-4C79-8A46-023C40E7EC61}" dt="2022-12-21T17:26:05.781" v="164" actId="14100"/>
          <ac:spMkLst>
            <pc:docMk/>
            <pc:sldMk cId="1345770679" sldId="272"/>
            <ac:spMk id="3" creationId="{3DB68CF3-69B4-A747-AF1C-8F46EA006171}"/>
          </ac:spMkLst>
        </pc:spChg>
      </pc:sldChg>
      <pc:sldChg chg="addSp delSp modSp new">
        <pc:chgData name="kiruthika murugesan" userId="25457e297ad7bd25" providerId="Windows Live" clId="Web-{5B661B09-B477-4C79-8A46-023C40E7EC61}" dt="2022-12-21T17:30:37.337" v="206"/>
        <pc:sldMkLst>
          <pc:docMk/>
          <pc:sldMk cId="2156407509" sldId="272"/>
        </pc:sldMkLst>
        <pc:spChg chg="mod">
          <ac:chgData name="kiruthika murugesan" userId="25457e297ad7bd25" providerId="Windows Live" clId="Web-{5B661B09-B477-4C79-8A46-023C40E7EC61}" dt="2022-12-21T17:30:37.337" v="206"/>
          <ac:spMkLst>
            <pc:docMk/>
            <pc:sldMk cId="2156407509" sldId="272"/>
            <ac:spMk id="2" creationId="{568F2656-373C-8396-CCB9-542E77D9C1CD}"/>
          </ac:spMkLst>
        </pc:spChg>
        <pc:spChg chg="del">
          <ac:chgData name="kiruthika murugesan" userId="25457e297ad7bd25" providerId="Windows Live" clId="Web-{5B661B09-B477-4C79-8A46-023C40E7EC61}" dt="2022-12-21T17:27:11.674" v="167"/>
          <ac:spMkLst>
            <pc:docMk/>
            <pc:sldMk cId="2156407509" sldId="272"/>
            <ac:spMk id="3" creationId="{44D6DAA1-F0F5-E438-F985-4B059B6A37F0}"/>
          </ac:spMkLst>
        </pc:spChg>
        <pc:picChg chg="add mod ord">
          <ac:chgData name="kiruthika murugesan" userId="25457e297ad7bd25" providerId="Windows Live" clId="Web-{5B661B09-B477-4C79-8A46-023C40E7EC61}" dt="2022-12-21T17:28:52.584" v="184" actId="14100"/>
          <ac:picMkLst>
            <pc:docMk/>
            <pc:sldMk cId="2156407509" sldId="272"/>
            <ac:picMk id="4" creationId="{9AFFAD5F-42F1-D3A9-F653-7DB2183819A3}"/>
          </ac:picMkLst>
        </pc:picChg>
      </pc:sldChg>
      <pc:sldChg chg="addSp delSp modSp new mod setBg">
        <pc:chgData name="kiruthika murugesan" userId="25457e297ad7bd25" providerId="Windows Live" clId="Web-{5B661B09-B477-4C79-8A46-023C40E7EC61}" dt="2022-12-21T17:50:10.533" v="761"/>
        <pc:sldMkLst>
          <pc:docMk/>
          <pc:sldMk cId="2012715992" sldId="273"/>
        </pc:sldMkLst>
        <pc:spChg chg="mod">
          <ac:chgData name="kiruthika murugesan" userId="25457e297ad7bd25" providerId="Windows Live" clId="Web-{5B661B09-B477-4C79-8A46-023C40E7EC61}" dt="2022-12-21T17:50:10.533" v="761"/>
          <ac:spMkLst>
            <pc:docMk/>
            <pc:sldMk cId="2012715992" sldId="273"/>
            <ac:spMk id="2" creationId="{1099A82C-1364-60BF-2814-1A9A835CFB64}"/>
          </ac:spMkLst>
        </pc:spChg>
        <pc:spChg chg="mod">
          <ac:chgData name="kiruthika murugesan" userId="25457e297ad7bd25" providerId="Windows Live" clId="Web-{5B661B09-B477-4C79-8A46-023C40E7EC61}" dt="2022-12-21T17:50:10.533" v="761"/>
          <ac:spMkLst>
            <pc:docMk/>
            <pc:sldMk cId="2012715992" sldId="273"/>
            <ac:spMk id="3" creationId="{43A6DE0B-258B-86A0-3EE2-DE0983EE06CD}"/>
          </ac:spMkLst>
        </pc:spChg>
        <pc:spChg chg="add del">
          <ac:chgData name="kiruthika murugesan" userId="25457e297ad7bd25" providerId="Windows Live" clId="Web-{5B661B09-B477-4C79-8A46-023C40E7EC61}" dt="2022-12-21T17:47:40.231" v="731"/>
          <ac:spMkLst>
            <pc:docMk/>
            <pc:sldMk cId="2012715992" sldId="273"/>
            <ac:spMk id="8" creationId="{2029D5AD-8348-4446-B191-6A9B6FE03F21}"/>
          </ac:spMkLst>
        </pc:spChg>
        <pc:spChg chg="add del">
          <ac:chgData name="kiruthika murugesan" userId="25457e297ad7bd25" providerId="Windows Live" clId="Web-{5B661B09-B477-4C79-8A46-023C40E7EC61}" dt="2022-12-21T17:47:40.231" v="731"/>
          <ac:spMkLst>
            <pc:docMk/>
            <pc:sldMk cId="2012715992" sldId="273"/>
            <ac:spMk id="10" creationId="{A3F395A2-2B64-4749-BD93-2F159C7E1FB5}"/>
          </ac:spMkLst>
        </pc:spChg>
        <pc:spChg chg="add del">
          <ac:chgData name="kiruthika murugesan" userId="25457e297ad7bd25" providerId="Windows Live" clId="Web-{5B661B09-B477-4C79-8A46-023C40E7EC61}" dt="2022-12-21T17:47:40.231" v="731"/>
          <ac:spMkLst>
            <pc:docMk/>
            <pc:sldMk cId="2012715992" sldId="273"/>
            <ac:spMk id="12" creationId="{5CF0135B-EAB8-4CA0-896C-2D897ECD28BC}"/>
          </ac:spMkLst>
        </pc:spChg>
        <pc:spChg chg="add del">
          <ac:chgData name="kiruthika murugesan" userId="25457e297ad7bd25" providerId="Windows Live" clId="Web-{5B661B09-B477-4C79-8A46-023C40E7EC61}" dt="2022-12-21T17:47:40.231" v="731"/>
          <ac:spMkLst>
            <pc:docMk/>
            <pc:sldMk cId="2012715992" sldId="273"/>
            <ac:spMk id="14" creationId="{92C3387C-D24F-4737-8A37-1DC5CFF09CFA}"/>
          </ac:spMkLst>
        </pc:spChg>
        <pc:spChg chg="add del">
          <ac:chgData name="kiruthika murugesan" userId="25457e297ad7bd25" providerId="Windows Live" clId="Web-{5B661B09-B477-4C79-8A46-023C40E7EC61}" dt="2022-12-21T17:47:56.559" v="733"/>
          <ac:spMkLst>
            <pc:docMk/>
            <pc:sldMk cId="2012715992" sldId="273"/>
            <ac:spMk id="16" creationId="{907EF6B7-1338-4443-8C46-6A318D952DFD}"/>
          </ac:spMkLst>
        </pc:spChg>
        <pc:spChg chg="add del">
          <ac:chgData name="kiruthika murugesan" userId="25457e297ad7bd25" providerId="Windows Live" clId="Web-{5B661B09-B477-4C79-8A46-023C40E7EC61}" dt="2022-12-21T17:47:56.559" v="733"/>
          <ac:spMkLst>
            <pc:docMk/>
            <pc:sldMk cId="2012715992" sldId="273"/>
            <ac:spMk id="17" creationId="{DAAE4CDD-124C-4DCF-9584-B6033B545DD5}"/>
          </ac:spMkLst>
        </pc:spChg>
        <pc:spChg chg="add del">
          <ac:chgData name="kiruthika murugesan" userId="25457e297ad7bd25" providerId="Windows Live" clId="Web-{5B661B09-B477-4C79-8A46-023C40E7EC61}" dt="2022-12-21T17:47:56.559" v="733"/>
          <ac:spMkLst>
            <pc:docMk/>
            <pc:sldMk cId="2012715992" sldId="273"/>
            <ac:spMk id="18" creationId="{081E4A58-353D-44AE-B2FC-2A74E2E400F7}"/>
          </ac:spMkLst>
        </pc:spChg>
        <pc:spChg chg="add del">
          <ac:chgData name="kiruthika murugesan" userId="25457e297ad7bd25" providerId="Windows Live" clId="Web-{5B661B09-B477-4C79-8A46-023C40E7EC61}" dt="2022-12-21T17:48:04.185" v="735"/>
          <ac:spMkLst>
            <pc:docMk/>
            <pc:sldMk cId="2012715992" sldId="273"/>
            <ac:spMk id="20" creationId="{389575E1-3389-451A-A5F7-27854C25C599}"/>
          </ac:spMkLst>
        </pc:spChg>
        <pc:spChg chg="add del">
          <ac:chgData name="kiruthika murugesan" userId="25457e297ad7bd25" providerId="Windows Live" clId="Web-{5B661B09-B477-4C79-8A46-023C40E7EC61}" dt="2022-12-21T17:48:04.185" v="735"/>
          <ac:spMkLst>
            <pc:docMk/>
            <pc:sldMk cId="2012715992" sldId="273"/>
            <ac:spMk id="21" creationId="{A53CCC5C-D88E-40FB-B30B-23DCDBD01D37}"/>
          </ac:spMkLst>
        </pc:spChg>
        <pc:spChg chg="add del">
          <ac:chgData name="kiruthika murugesan" userId="25457e297ad7bd25" providerId="Windows Live" clId="Web-{5B661B09-B477-4C79-8A46-023C40E7EC61}" dt="2022-12-21T17:48:04.185" v="735"/>
          <ac:spMkLst>
            <pc:docMk/>
            <pc:sldMk cId="2012715992" sldId="273"/>
            <ac:spMk id="22" creationId="{081E4A58-353D-44AE-B2FC-2A74E2E400F7}"/>
          </ac:spMkLst>
        </pc:spChg>
        <pc:spChg chg="add del">
          <ac:chgData name="kiruthika murugesan" userId="25457e297ad7bd25" providerId="Windows Live" clId="Web-{5B661B09-B477-4C79-8A46-023C40E7EC61}" dt="2022-12-21T17:48:07.294" v="737"/>
          <ac:spMkLst>
            <pc:docMk/>
            <pc:sldMk cId="2012715992" sldId="273"/>
            <ac:spMk id="24" creationId="{1709F1D5-B0F1-4714-A239-E5B61C161915}"/>
          </ac:spMkLst>
        </pc:spChg>
        <pc:spChg chg="add del">
          <ac:chgData name="kiruthika murugesan" userId="25457e297ad7bd25" providerId="Windows Live" clId="Web-{5B661B09-B477-4C79-8A46-023C40E7EC61}" dt="2022-12-21T17:48:07.294" v="737"/>
          <ac:spMkLst>
            <pc:docMk/>
            <pc:sldMk cId="2012715992" sldId="273"/>
            <ac:spMk id="25" creationId="{228FB460-D3FF-4440-A020-05982A09E517}"/>
          </ac:spMkLst>
        </pc:spChg>
        <pc:spChg chg="add del">
          <ac:chgData name="kiruthika murugesan" userId="25457e297ad7bd25" providerId="Windows Live" clId="Web-{5B661B09-B477-4C79-8A46-023C40E7EC61}" dt="2022-12-21T17:48:07.294" v="737"/>
          <ac:spMkLst>
            <pc:docMk/>
            <pc:sldMk cId="2012715992" sldId="273"/>
            <ac:spMk id="26" creationId="{14847E93-7DC1-4D4B-8829-B19AA7137C50}"/>
          </ac:spMkLst>
        </pc:spChg>
        <pc:spChg chg="add del">
          <ac:chgData name="kiruthika murugesan" userId="25457e297ad7bd25" providerId="Windows Live" clId="Web-{5B661B09-B477-4C79-8A46-023C40E7EC61}" dt="2022-12-21T17:48:07.294" v="737"/>
          <ac:spMkLst>
            <pc:docMk/>
            <pc:sldMk cId="2012715992" sldId="273"/>
            <ac:spMk id="27" creationId="{5566D6E1-03A1-4D73-A4E0-35D74D568A04}"/>
          </ac:spMkLst>
        </pc:spChg>
        <pc:spChg chg="add del">
          <ac:chgData name="kiruthika murugesan" userId="25457e297ad7bd25" providerId="Windows Live" clId="Web-{5B661B09-B477-4C79-8A46-023C40E7EC61}" dt="2022-12-21T17:48:07.294" v="737"/>
          <ac:spMkLst>
            <pc:docMk/>
            <pc:sldMk cId="2012715992" sldId="273"/>
            <ac:spMk id="28" creationId="{9F835A99-04AC-494A-A572-AFE8413CC938}"/>
          </ac:spMkLst>
        </pc:spChg>
        <pc:spChg chg="add del">
          <ac:chgData name="kiruthika murugesan" userId="25457e297ad7bd25" providerId="Windows Live" clId="Web-{5B661B09-B477-4C79-8A46-023C40E7EC61}" dt="2022-12-21T17:48:07.294" v="737"/>
          <ac:spMkLst>
            <pc:docMk/>
            <pc:sldMk cId="2012715992" sldId="273"/>
            <ac:spMk id="29" creationId="{7B786209-1B0B-4CA9-9BDD-F7327066A84D}"/>
          </ac:spMkLst>
        </pc:spChg>
        <pc:spChg chg="add del">
          <ac:chgData name="kiruthika murugesan" userId="25457e297ad7bd25" providerId="Windows Live" clId="Web-{5B661B09-B477-4C79-8A46-023C40E7EC61}" dt="2022-12-21T17:48:07.294" v="737"/>
          <ac:spMkLst>
            <pc:docMk/>
            <pc:sldMk cId="2012715992" sldId="273"/>
            <ac:spMk id="30" creationId="{2D2964BB-484D-45AE-AD66-D407D0629652}"/>
          </ac:spMkLst>
        </pc:spChg>
        <pc:spChg chg="add del">
          <ac:chgData name="kiruthika murugesan" userId="25457e297ad7bd25" providerId="Windows Live" clId="Web-{5B661B09-B477-4C79-8A46-023C40E7EC61}" dt="2022-12-21T17:48:07.294" v="737"/>
          <ac:spMkLst>
            <pc:docMk/>
            <pc:sldMk cId="2012715992" sldId="273"/>
            <ac:spMk id="31" creationId="{6691AC69-A76E-4DAB-B565-468B6B87ACF3}"/>
          </ac:spMkLst>
        </pc:spChg>
        <pc:spChg chg="add del">
          <ac:chgData name="kiruthika murugesan" userId="25457e297ad7bd25" providerId="Windows Live" clId="Web-{5B661B09-B477-4C79-8A46-023C40E7EC61}" dt="2022-12-21T17:48:39.639" v="739"/>
          <ac:spMkLst>
            <pc:docMk/>
            <pc:sldMk cId="2012715992" sldId="273"/>
            <ac:spMk id="33" creationId="{1BB867FF-FC45-48F7-8104-F89BE54909F1}"/>
          </ac:spMkLst>
        </pc:spChg>
        <pc:spChg chg="add del">
          <ac:chgData name="kiruthika murugesan" userId="25457e297ad7bd25" providerId="Windows Live" clId="Web-{5B661B09-B477-4C79-8A46-023C40E7EC61}" dt="2022-12-21T17:48:39.639" v="739"/>
          <ac:spMkLst>
            <pc:docMk/>
            <pc:sldMk cId="2012715992" sldId="273"/>
            <ac:spMk id="34" creationId="{8BB56887-D0D5-4F0C-9E19-7247EB83C8B7}"/>
          </ac:spMkLst>
        </pc:spChg>
        <pc:spChg chg="add del">
          <ac:chgData name="kiruthika murugesan" userId="25457e297ad7bd25" providerId="Windows Live" clId="Web-{5B661B09-B477-4C79-8A46-023C40E7EC61}" dt="2022-12-21T17:48:39.639" v="739"/>
          <ac:spMkLst>
            <pc:docMk/>
            <pc:sldMk cId="2012715992" sldId="273"/>
            <ac:spMk id="35" creationId="{081E4A58-353D-44AE-B2FC-2A74E2E400F7}"/>
          </ac:spMkLst>
        </pc:spChg>
        <pc:spChg chg="add del">
          <ac:chgData name="kiruthika murugesan" userId="25457e297ad7bd25" providerId="Windows Live" clId="Web-{5B661B09-B477-4C79-8A46-023C40E7EC61}" dt="2022-12-21T17:48:46.686" v="741"/>
          <ac:spMkLst>
            <pc:docMk/>
            <pc:sldMk cId="2012715992" sldId="273"/>
            <ac:spMk id="37" creationId="{100EDD19-6802-4EC3-95CE-CFFAB042CFD6}"/>
          </ac:spMkLst>
        </pc:spChg>
        <pc:spChg chg="add del">
          <ac:chgData name="kiruthika murugesan" userId="25457e297ad7bd25" providerId="Windows Live" clId="Web-{5B661B09-B477-4C79-8A46-023C40E7EC61}" dt="2022-12-21T17:48:46.686" v="741"/>
          <ac:spMkLst>
            <pc:docMk/>
            <pc:sldMk cId="2012715992" sldId="273"/>
            <ac:spMk id="38" creationId="{DB17E863-922E-4C26-BD64-E8FD41D28661}"/>
          </ac:spMkLst>
        </pc:spChg>
        <pc:spChg chg="add del">
          <ac:chgData name="kiruthika murugesan" userId="25457e297ad7bd25" providerId="Windows Live" clId="Web-{5B661B09-B477-4C79-8A46-023C40E7EC61}" dt="2022-12-21T17:49:02.640" v="743"/>
          <ac:spMkLst>
            <pc:docMk/>
            <pc:sldMk cId="2012715992" sldId="273"/>
            <ac:spMk id="40" creationId="{76EFD3D9-44F0-4267-BCC1-1613E79D8274}"/>
          </ac:spMkLst>
        </pc:spChg>
        <pc:spChg chg="add del">
          <ac:chgData name="kiruthika murugesan" userId="25457e297ad7bd25" providerId="Windows Live" clId="Web-{5B661B09-B477-4C79-8A46-023C40E7EC61}" dt="2022-12-21T17:49:02.640" v="743"/>
          <ac:spMkLst>
            <pc:docMk/>
            <pc:sldMk cId="2012715992" sldId="273"/>
            <ac:spMk id="41" creationId="{A779A851-95D6-41AF-937A-B0E4B7F6FA8D}"/>
          </ac:spMkLst>
        </pc:spChg>
        <pc:spChg chg="add del">
          <ac:chgData name="kiruthika murugesan" userId="25457e297ad7bd25" providerId="Windows Live" clId="Web-{5B661B09-B477-4C79-8A46-023C40E7EC61}" dt="2022-12-21T17:49:02.640" v="743"/>
          <ac:spMkLst>
            <pc:docMk/>
            <pc:sldMk cId="2012715992" sldId="273"/>
            <ac:spMk id="42" creationId="{953FB2E7-B6CB-429C-81EB-D9516D6D5C8D}"/>
          </ac:spMkLst>
        </pc:spChg>
        <pc:spChg chg="add del">
          <ac:chgData name="kiruthika murugesan" userId="25457e297ad7bd25" providerId="Windows Live" clId="Web-{5B661B09-B477-4C79-8A46-023C40E7EC61}" dt="2022-12-21T17:49:02.640" v="743"/>
          <ac:spMkLst>
            <pc:docMk/>
            <pc:sldMk cId="2012715992" sldId="273"/>
            <ac:spMk id="43" creationId="{2EC40DB1-B719-4A13-9A4D-0966B4B27866}"/>
          </ac:spMkLst>
        </pc:spChg>
        <pc:spChg chg="add del">
          <ac:chgData name="kiruthika murugesan" userId="25457e297ad7bd25" providerId="Windows Live" clId="Web-{5B661B09-B477-4C79-8A46-023C40E7EC61}" dt="2022-12-21T17:49:02.640" v="743"/>
          <ac:spMkLst>
            <pc:docMk/>
            <pc:sldMk cId="2012715992" sldId="273"/>
            <ac:spMk id="44" creationId="{82211336-CFF3-412D-868A-6679C1004C45}"/>
          </ac:spMkLst>
        </pc:spChg>
        <pc:spChg chg="add del">
          <ac:chgData name="kiruthika murugesan" userId="25457e297ad7bd25" providerId="Windows Live" clId="Web-{5B661B09-B477-4C79-8A46-023C40E7EC61}" dt="2022-12-21T17:50:10.533" v="761"/>
          <ac:spMkLst>
            <pc:docMk/>
            <pc:sldMk cId="2012715992" sldId="273"/>
            <ac:spMk id="46" creationId="{70DFC902-7D23-471A-B557-B6B6917D7A0D}"/>
          </ac:spMkLst>
        </pc:spChg>
        <pc:spChg chg="add del">
          <ac:chgData name="kiruthika murugesan" userId="25457e297ad7bd25" providerId="Windows Live" clId="Web-{5B661B09-B477-4C79-8A46-023C40E7EC61}" dt="2022-12-21T17:50:10.533" v="761"/>
          <ac:spMkLst>
            <pc:docMk/>
            <pc:sldMk cId="2012715992" sldId="273"/>
            <ac:spMk id="47" creationId="{A55D5633-D557-4DCA-982C-FF36EB7A1C00}"/>
          </ac:spMkLst>
        </pc:spChg>
        <pc:spChg chg="add del">
          <ac:chgData name="kiruthika murugesan" userId="25457e297ad7bd25" providerId="Windows Live" clId="Web-{5B661B09-B477-4C79-8A46-023C40E7EC61}" dt="2022-12-21T17:50:10.533" v="761"/>
          <ac:spMkLst>
            <pc:docMk/>
            <pc:sldMk cId="2012715992" sldId="273"/>
            <ac:spMk id="48" creationId="{450D3AD2-FA80-415F-A9CE-54D884561CD7}"/>
          </ac:spMkLst>
        </pc:spChg>
        <pc:spChg chg="add">
          <ac:chgData name="kiruthika murugesan" userId="25457e297ad7bd25" providerId="Windows Live" clId="Web-{5B661B09-B477-4C79-8A46-023C40E7EC61}" dt="2022-12-21T17:50:10.533" v="761"/>
          <ac:spMkLst>
            <pc:docMk/>
            <pc:sldMk cId="2012715992" sldId="273"/>
            <ac:spMk id="53" creationId="{7CB4857B-ED7C-444D-9F04-2F885114A1C2}"/>
          </ac:spMkLst>
        </pc:spChg>
        <pc:spChg chg="add">
          <ac:chgData name="kiruthika murugesan" userId="25457e297ad7bd25" providerId="Windows Live" clId="Web-{5B661B09-B477-4C79-8A46-023C40E7EC61}" dt="2022-12-21T17:50:10.533" v="761"/>
          <ac:spMkLst>
            <pc:docMk/>
            <pc:sldMk cId="2012715992" sldId="273"/>
            <ac:spMk id="55" creationId="{D18046FB-44EA-4FD8-A585-EA09A319B2D0}"/>
          </ac:spMkLst>
        </pc:spChg>
        <pc:spChg chg="add">
          <ac:chgData name="kiruthika murugesan" userId="25457e297ad7bd25" providerId="Windows Live" clId="Web-{5B661B09-B477-4C79-8A46-023C40E7EC61}" dt="2022-12-21T17:50:10.533" v="761"/>
          <ac:spMkLst>
            <pc:docMk/>
            <pc:sldMk cId="2012715992" sldId="273"/>
            <ac:spMk id="57" creationId="{479F5F2B-8B58-4140-AE6A-51F6C67B18D9}"/>
          </ac:spMkLst>
        </pc:spChg>
      </pc:sldChg>
      <pc:sldChg chg="addSp modSp new mod setBg">
        <pc:chgData name="kiruthika murugesan" userId="25457e297ad7bd25" providerId="Windows Live" clId="Web-{5B661B09-B477-4C79-8A46-023C40E7EC61}" dt="2022-12-21T17:59:22.805" v="1072" actId="20577"/>
        <pc:sldMkLst>
          <pc:docMk/>
          <pc:sldMk cId="2534444926" sldId="274"/>
        </pc:sldMkLst>
        <pc:spChg chg="mod">
          <ac:chgData name="kiruthika murugesan" userId="25457e297ad7bd25" providerId="Windows Live" clId="Web-{5B661B09-B477-4C79-8A46-023C40E7EC61}" dt="2022-12-21T17:58:40.022" v="1067"/>
          <ac:spMkLst>
            <pc:docMk/>
            <pc:sldMk cId="2534444926" sldId="274"/>
            <ac:spMk id="2" creationId="{FD6F38D8-24EC-58E9-A03C-7E546E5D5980}"/>
          </ac:spMkLst>
        </pc:spChg>
        <pc:spChg chg="mod">
          <ac:chgData name="kiruthika murugesan" userId="25457e297ad7bd25" providerId="Windows Live" clId="Web-{5B661B09-B477-4C79-8A46-023C40E7EC61}" dt="2022-12-21T17:59:22.805" v="1072" actId="20577"/>
          <ac:spMkLst>
            <pc:docMk/>
            <pc:sldMk cId="2534444926" sldId="274"/>
            <ac:spMk id="3" creationId="{FC498C59-E709-4EC0-2DB8-BB8EB54A7328}"/>
          </ac:spMkLst>
        </pc:spChg>
        <pc:spChg chg="add">
          <ac:chgData name="kiruthika murugesan" userId="25457e297ad7bd25" providerId="Windows Live" clId="Web-{5B661B09-B477-4C79-8A46-023C40E7EC61}" dt="2022-12-21T17:58:40.022" v="1067"/>
          <ac:spMkLst>
            <pc:docMk/>
            <pc:sldMk cId="2534444926" sldId="274"/>
            <ac:spMk id="8" creationId="{B775CD93-9DF2-48CB-9F57-1BCA9A46C7FA}"/>
          </ac:spMkLst>
        </pc:spChg>
        <pc:spChg chg="add">
          <ac:chgData name="kiruthika murugesan" userId="25457e297ad7bd25" providerId="Windows Live" clId="Web-{5B661B09-B477-4C79-8A46-023C40E7EC61}" dt="2022-12-21T17:58:40.022" v="1067"/>
          <ac:spMkLst>
            <pc:docMk/>
            <pc:sldMk cId="2534444926" sldId="274"/>
            <ac:spMk id="10" creationId="{6166C6D1-23AC-49C4-BA07-238E4E9F8CEB}"/>
          </ac:spMkLst>
        </pc:spChg>
        <pc:spChg chg="add">
          <ac:chgData name="kiruthika murugesan" userId="25457e297ad7bd25" providerId="Windows Live" clId="Web-{5B661B09-B477-4C79-8A46-023C40E7EC61}" dt="2022-12-21T17:58:40.022" v="1067"/>
          <ac:spMkLst>
            <pc:docMk/>
            <pc:sldMk cId="2534444926" sldId="274"/>
            <ac:spMk id="12" creationId="{E186B68C-84BC-4A6E-99D1-EE87483C1349}"/>
          </ac:spMkLst>
        </pc:spChg>
        <pc:spChg chg="add">
          <ac:chgData name="kiruthika murugesan" userId="25457e297ad7bd25" providerId="Windows Live" clId="Web-{5B661B09-B477-4C79-8A46-023C40E7EC61}" dt="2022-12-21T17:58:40.022" v="1067"/>
          <ac:spMkLst>
            <pc:docMk/>
            <pc:sldMk cId="2534444926" sldId="274"/>
            <ac:spMk id="14" creationId="{1C091803-41C2-48E0-9228-5148460C74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C26A2-EB48-4D0C-BDAC-7EDE4BBB03E7}" type="doc">
      <dgm:prSet loTypeId="urn:microsoft.com/office/officeart/2005/8/layout/process5" loCatId="process" qsTypeId="urn:microsoft.com/office/officeart/2005/8/quickstyle/simple5" qsCatId="simple" csTypeId="urn:microsoft.com/office/officeart/2005/8/colors/accent3_2" csCatId="accent3"/>
      <dgm:spPr/>
      <dgm:t>
        <a:bodyPr/>
        <a:lstStyle/>
        <a:p>
          <a:endParaRPr lang="en-US"/>
        </a:p>
      </dgm:t>
    </dgm:pt>
    <dgm:pt modelId="{7C8F300D-ED5F-456F-AFB7-2CD5B6B544A6}">
      <dgm:prSet/>
      <dgm:spPr/>
      <dgm:t>
        <a:bodyPr/>
        <a:lstStyle/>
        <a:p>
          <a:r>
            <a:rPr lang="en-US"/>
            <a:t>There are four types of modules :-</a:t>
          </a:r>
        </a:p>
      </dgm:t>
    </dgm:pt>
    <dgm:pt modelId="{DBA8B1B1-962A-41FE-A280-8A27336DAF9B}" type="parTrans" cxnId="{6C764AA3-383B-4CFB-A55A-633180D9EF55}">
      <dgm:prSet/>
      <dgm:spPr/>
      <dgm:t>
        <a:bodyPr/>
        <a:lstStyle/>
        <a:p>
          <a:endParaRPr lang="en-US"/>
        </a:p>
      </dgm:t>
    </dgm:pt>
    <dgm:pt modelId="{168E1B1D-F224-4FA5-890D-38D8BA1D5BD5}" type="sibTrans" cxnId="{6C764AA3-383B-4CFB-A55A-633180D9EF55}">
      <dgm:prSet/>
      <dgm:spPr/>
      <dgm:t>
        <a:bodyPr/>
        <a:lstStyle/>
        <a:p>
          <a:endParaRPr lang="en-US"/>
        </a:p>
      </dgm:t>
    </dgm:pt>
    <dgm:pt modelId="{E1419E7D-55B2-49F2-8874-677B8D885DEE}">
      <dgm:prSet/>
      <dgm:spPr/>
      <dgm:t>
        <a:bodyPr/>
        <a:lstStyle/>
        <a:p>
          <a:r>
            <a:rPr lang="en-US"/>
            <a:t>Admin</a:t>
          </a:r>
        </a:p>
      </dgm:t>
    </dgm:pt>
    <dgm:pt modelId="{1F101463-032B-441E-A12F-7F46B3748DD9}" type="parTrans" cxnId="{7D695CC2-7C14-4D6D-AFFB-D629E74C4144}">
      <dgm:prSet/>
      <dgm:spPr/>
      <dgm:t>
        <a:bodyPr/>
        <a:lstStyle/>
        <a:p>
          <a:endParaRPr lang="en-US"/>
        </a:p>
      </dgm:t>
    </dgm:pt>
    <dgm:pt modelId="{EC039284-67B2-42E7-BF00-E27C034159BC}" type="sibTrans" cxnId="{7D695CC2-7C14-4D6D-AFFB-D629E74C4144}">
      <dgm:prSet/>
      <dgm:spPr/>
      <dgm:t>
        <a:bodyPr/>
        <a:lstStyle/>
        <a:p>
          <a:endParaRPr lang="en-US"/>
        </a:p>
      </dgm:t>
    </dgm:pt>
    <dgm:pt modelId="{483731F1-BD0D-4F2A-9672-81ECFE57326C}">
      <dgm:prSet/>
      <dgm:spPr/>
      <dgm:t>
        <a:bodyPr/>
        <a:lstStyle/>
        <a:p>
          <a:r>
            <a:rPr lang="en-US"/>
            <a:t>Doctors</a:t>
          </a:r>
        </a:p>
      </dgm:t>
    </dgm:pt>
    <dgm:pt modelId="{890263D1-D147-44E8-8D46-AC5FD0609E20}" type="parTrans" cxnId="{3BCCA7E1-DA09-451F-9A38-0922AAAF88A0}">
      <dgm:prSet/>
      <dgm:spPr/>
      <dgm:t>
        <a:bodyPr/>
        <a:lstStyle/>
        <a:p>
          <a:endParaRPr lang="en-US"/>
        </a:p>
      </dgm:t>
    </dgm:pt>
    <dgm:pt modelId="{3EAFD5FD-5577-4B85-96FC-FEAF6F3EC0BB}" type="sibTrans" cxnId="{3BCCA7E1-DA09-451F-9A38-0922AAAF88A0}">
      <dgm:prSet/>
      <dgm:spPr/>
      <dgm:t>
        <a:bodyPr/>
        <a:lstStyle/>
        <a:p>
          <a:endParaRPr lang="en-US"/>
        </a:p>
      </dgm:t>
    </dgm:pt>
    <dgm:pt modelId="{892D305B-4A83-4BA9-A601-DAC4D3AD2AE2}">
      <dgm:prSet/>
      <dgm:spPr/>
      <dgm:t>
        <a:bodyPr/>
        <a:lstStyle/>
        <a:p>
          <a:r>
            <a:rPr lang="en-US"/>
            <a:t>Patients</a:t>
          </a:r>
        </a:p>
      </dgm:t>
    </dgm:pt>
    <dgm:pt modelId="{87DCE069-90AD-46FC-9717-A4D4D9FAAD9D}" type="parTrans" cxnId="{5733169F-50E2-45A7-B5D9-A261809573B2}">
      <dgm:prSet/>
      <dgm:spPr/>
      <dgm:t>
        <a:bodyPr/>
        <a:lstStyle/>
        <a:p>
          <a:endParaRPr lang="en-US"/>
        </a:p>
      </dgm:t>
    </dgm:pt>
    <dgm:pt modelId="{34848462-D276-4C15-9336-44B3E5FD8C1F}" type="sibTrans" cxnId="{5733169F-50E2-45A7-B5D9-A261809573B2}">
      <dgm:prSet/>
      <dgm:spPr/>
      <dgm:t>
        <a:bodyPr/>
        <a:lstStyle/>
        <a:p>
          <a:endParaRPr lang="en-US"/>
        </a:p>
      </dgm:t>
    </dgm:pt>
    <dgm:pt modelId="{5F99EF23-8C5E-40AD-9CA3-50A3C855C245}">
      <dgm:prSet/>
      <dgm:spPr/>
      <dgm:t>
        <a:bodyPr/>
        <a:lstStyle/>
        <a:p>
          <a:r>
            <a:rPr lang="en-US"/>
            <a:t>Pharmacy</a:t>
          </a:r>
        </a:p>
      </dgm:t>
    </dgm:pt>
    <dgm:pt modelId="{35DBE39C-8FAF-4586-A603-1EE9260EF2EA}" type="parTrans" cxnId="{3F753092-15B0-4F88-8487-B6E329E73851}">
      <dgm:prSet/>
      <dgm:spPr/>
      <dgm:t>
        <a:bodyPr/>
        <a:lstStyle/>
        <a:p>
          <a:endParaRPr lang="en-US"/>
        </a:p>
      </dgm:t>
    </dgm:pt>
    <dgm:pt modelId="{D2210E01-8AC1-405E-9516-5261F8045FA4}" type="sibTrans" cxnId="{3F753092-15B0-4F88-8487-B6E329E73851}">
      <dgm:prSet/>
      <dgm:spPr/>
      <dgm:t>
        <a:bodyPr/>
        <a:lstStyle/>
        <a:p>
          <a:endParaRPr lang="en-US"/>
        </a:p>
      </dgm:t>
    </dgm:pt>
    <dgm:pt modelId="{17BC4742-4D37-4FE3-B36F-4809BFBE1B5F}" type="pres">
      <dgm:prSet presAssocID="{101C26A2-EB48-4D0C-BDAC-7EDE4BBB03E7}" presName="diagram" presStyleCnt="0">
        <dgm:presLayoutVars>
          <dgm:dir/>
          <dgm:resizeHandles val="exact"/>
        </dgm:presLayoutVars>
      </dgm:prSet>
      <dgm:spPr/>
      <dgm:t>
        <a:bodyPr/>
        <a:lstStyle/>
        <a:p>
          <a:endParaRPr lang="en-IN"/>
        </a:p>
      </dgm:t>
    </dgm:pt>
    <dgm:pt modelId="{3B584FAF-5D8C-4009-A05F-FBFF07FDAB3C}" type="pres">
      <dgm:prSet presAssocID="{7C8F300D-ED5F-456F-AFB7-2CD5B6B544A6}" presName="node" presStyleLbl="node1" presStyleIdx="0" presStyleCnt="1">
        <dgm:presLayoutVars>
          <dgm:bulletEnabled val="1"/>
        </dgm:presLayoutVars>
      </dgm:prSet>
      <dgm:spPr/>
      <dgm:t>
        <a:bodyPr/>
        <a:lstStyle/>
        <a:p>
          <a:endParaRPr lang="en-IN"/>
        </a:p>
      </dgm:t>
    </dgm:pt>
  </dgm:ptLst>
  <dgm:cxnLst>
    <dgm:cxn modelId="{7B2B90CA-3728-42D2-80E7-509ED2F81D74}" type="presOf" srcId="{5F99EF23-8C5E-40AD-9CA3-50A3C855C245}" destId="{3B584FAF-5D8C-4009-A05F-FBFF07FDAB3C}" srcOrd="0" destOrd="4" presId="urn:microsoft.com/office/officeart/2005/8/layout/process5"/>
    <dgm:cxn modelId="{6C764AA3-383B-4CFB-A55A-633180D9EF55}" srcId="{101C26A2-EB48-4D0C-BDAC-7EDE4BBB03E7}" destId="{7C8F300D-ED5F-456F-AFB7-2CD5B6B544A6}" srcOrd="0" destOrd="0" parTransId="{DBA8B1B1-962A-41FE-A280-8A27336DAF9B}" sibTransId="{168E1B1D-F224-4FA5-890D-38D8BA1D5BD5}"/>
    <dgm:cxn modelId="{3F753092-15B0-4F88-8487-B6E329E73851}" srcId="{7C8F300D-ED5F-456F-AFB7-2CD5B6B544A6}" destId="{5F99EF23-8C5E-40AD-9CA3-50A3C855C245}" srcOrd="3" destOrd="0" parTransId="{35DBE39C-8FAF-4586-A603-1EE9260EF2EA}" sibTransId="{D2210E01-8AC1-405E-9516-5261F8045FA4}"/>
    <dgm:cxn modelId="{8110CFF3-5B83-411A-8FB7-29DA6C0B32D2}" type="presOf" srcId="{E1419E7D-55B2-49F2-8874-677B8D885DEE}" destId="{3B584FAF-5D8C-4009-A05F-FBFF07FDAB3C}" srcOrd="0" destOrd="1" presId="urn:microsoft.com/office/officeart/2005/8/layout/process5"/>
    <dgm:cxn modelId="{3BCCA7E1-DA09-451F-9A38-0922AAAF88A0}" srcId="{7C8F300D-ED5F-456F-AFB7-2CD5B6B544A6}" destId="{483731F1-BD0D-4F2A-9672-81ECFE57326C}" srcOrd="1" destOrd="0" parTransId="{890263D1-D147-44E8-8D46-AC5FD0609E20}" sibTransId="{3EAFD5FD-5577-4B85-96FC-FEAF6F3EC0BB}"/>
    <dgm:cxn modelId="{7D695CC2-7C14-4D6D-AFFB-D629E74C4144}" srcId="{7C8F300D-ED5F-456F-AFB7-2CD5B6B544A6}" destId="{E1419E7D-55B2-49F2-8874-677B8D885DEE}" srcOrd="0" destOrd="0" parTransId="{1F101463-032B-441E-A12F-7F46B3748DD9}" sibTransId="{EC039284-67B2-42E7-BF00-E27C034159BC}"/>
    <dgm:cxn modelId="{5733169F-50E2-45A7-B5D9-A261809573B2}" srcId="{7C8F300D-ED5F-456F-AFB7-2CD5B6B544A6}" destId="{892D305B-4A83-4BA9-A601-DAC4D3AD2AE2}" srcOrd="2" destOrd="0" parTransId="{87DCE069-90AD-46FC-9717-A4D4D9FAAD9D}" sibTransId="{34848462-D276-4C15-9336-44B3E5FD8C1F}"/>
    <dgm:cxn modelId="{08B77463-E8C9-4479-BCAA-CF005DBB6FB5}" type="presOf" srcId="{101C26A2-EB48-4D0C-BDAC-7EDE4BBB03E7}" destId="{17BC4742-4D37-4FE3-B36F-4809BFBE1B5F}" srcOrd="0" destOrd="0" presId="urn:microsoft.com/office/officeart/2005/8/layout/process5"/>
    <dgm:cxn modelId="{185E57D0-0B2F-421F-918B-CD94589AC1CB}" type="presOf" srcId="{483731F1-BD0D-4F2A-9672-81ECFE57326C}" destId="{3B584FAF-5D8C-4009-A05F-FBFF07FDAB3C}" srcOrd="0" destOrd="2" presId="urn:microsoft.com/office/officeart/2005/8/layout/process5"/>
    <dgm:cxn modelId="{7BD3C989-298B-4351-B3B8-2D2388F67BC7}" type="presOf" srcId="{892D305B-4A83-4BA9-A601-DAC4D3AD2AE2}" destId="{3B584FAF-5D8C-4009-A05F-FBFF07FDAB3C}" srcOrd="0" destOrd="3" presId="urn:microsoft.com/office/officeart/2005/8/layout/process5"/>
    <dgm:cxn modelId="{CED0BE41-C86F-4486-8982-B3B8B5431A6C}" type="presOf" srcId="{7C8F300D-ED5F-456F-AFB7-2CD5B6B544A6}" destId="{3B584FAF-5D8C-4009-A05F-FBFF07FDAB3C}" srcOrd="0" destOrd="0" presId="urn:microsoft.com/office/officeart/2005/8/layout/process5"/>
    <dgm:cxn modelId="{89FF1BC6-4C03-445E-A36F-1AC6CF1D76BA}" type="presParOf" srcId="{17BC4742-4D37-4FE3-B36F-4809BFBE1B5F}" destId="{3B584FAF-5D8C-4009-A05F-FBFF07FDAB3C}"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84FAF-5D8C-4009-A05F-FBFF07FDAB3C}">
      <dsp:nvSpPr>
        <dsp:cNvPr id="0" name=""/>
        <dsp:cNvSpPr/>
      </dsp:nvSpPr>
      <dsp:spPr>
        <a:xfrm>
          <a:off x="0" y="843145"/>
          <a:ext cx="6203281" cy="372196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a:t>There are four types of modules :-</a:t>
          </a:r>
        </a:p>
        <a:p>
          <a:pPr marL="285750" lvl="1" indent="-285750" algn="l" defTabSz="1333500">
            <a:lnSpc>
              <a:spcPct val="90000"/>
            </a:lnSpc>
            <a:spcBef>
              <a:spcPct val="0"/>
            </a:spcBef>
            <a:spcAft>
              <a:spcPct val="15000"/>
            </a:spcAft>
            <a:buChar char="••"/>
          </a:pPr>
          <a:r>
            <a:rPr lang="en-US" sz="3000" kern="1200"/>
            <a:t>Admin</a:t>
          </a:r>
        </a:p>
        <a:p>
          <a:pPr marL="285750" lvl="1" indent="-285750" algn="l" defTabSz="1333500">
            <a:lnSpc>
              <a:spcPct val="90000"/>
            </a:lnSpc>
            <a:spcBef>
              <a:spcPct val="0"/>
            </a:spcBef>
            <a:spcAft>
              <a:spcPct val="15000"/>
            </a:spcAft>
            <a:buChar char="••"/>
          </a:pPr>
          <a:r>
            <a:rPr lang="en-US" sz="3000" kern="1200"/>
            <a:t>Doctors</a:t>
          </a:r>
        </a:p>
        <a:p>
          <a:pPr marL="285750" lvl="1" indent="-285750" algn="l" defTabSz="1333500">
            <a:lnSpc>
              <a:spcPct val="90000"/>
            </a:lnSpc>
            <a:spcBef>
              <a:spcPct val="0"/>
            </a:spcBef>
            <a:spcAft>
              <a:spcPct val="15000"/>
            </a:spcAft>
            <a:buChar char="••"/>
          </a:pPr>
          <a:r>
            <a:rPr lang="en-US" sz="3000" kern="1200"/>
            <a:t>Patients</a:t>
          </a:r>
        </a:p>
        <a:p>
          <a:pPr marL="285750" lvl="1" indent="-285750" algn="l" defTabSz="1333500">
            <a:lnSpc>
              <a:spcPct val="90000"/>
            </a:lnSpc>
            <a:spcBef>
              <a:spcPct val="0"/>
            </a:spcBef>
            <a:spcAft>
              <a:spcPct val="15000"/>
            </a:spcAft>
            <a:buChar char="••"/>
          </a:pPr>
          <a:r>
            <a:rPr lang="en-US" sz="3000" kern="1200"/>
            <a:t>Pharmacy</a:t>
          </a:r>
        </a:p>
      </dsp:txBody>
      <dsp:txXfrm>
        <a:off x="109013" y="952158"/>
        <a:ext cx="5985255" cy="350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06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776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72888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08607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659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3821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24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9225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9408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752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58932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05659593"/>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1777ED7C-947E-92C3-52C5-5CE3B0D219DD}"/>
              </a:ext>
            </a:extLst>
          </p:cNvPr>
          <p:cNvPicPr>
            <a:picLocks noChangeAspect="1"/>
          </p:cNvPicPr>
          <p:nvPr/>
        </p:nvPicPr>
        <p:blipFill rotWithShape="1">
          <a:blip r:embed="rId2">
            <a:alphaModFix amt="35000"/>
          </a:blip>
          <a:srcRect l="6222"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xmlns="" id="{975BD469-AD1D-E9C9-652C-2AF0B118B7C6}"/>
              </a:ext>
            </a:extLst>
          </p:cNvPr>
          <p:cNvSpPr>
            <a:spLocks noGrp="1"/>
          </p:cNvSpPr>
          <p:nvPr>
            <p:ph type="title"/>
          </p:nvPr>
        </p:nvSpPr>
        <p:spPr>
          <a:xfrm>
            <a:off x="838199" y="1065862"/>
            <a:ext cx="6052955" cy="4726276"/>
          </a:xfrm>
        </p:spPr>
        <p:txBody>
          <a:bodyPr>
            <a:normAutofit/>
          </a:bodyPr>
          <a:lstStyle/>
          <a:p>
            <a:pPr algn="r"/>
            <a:r>
              <a:rPr lang="en-US" sz="7400">
                <a:ln w="22225">
                  <a:solidFill>
                    <a:srgbClr val="FFFFFF"/>
                  </a:solidFill>
                </a:ln>
                <a:noFill/>
              </a:rPr>
              <a:t>HOSPITAL MANAGEMENT SYSTEM</a:t>
            </a:r>
          </a:p>
        </p:txBody>
      </p:sp>
      <p:sp>
        <p:nvSpPr>
          <p:cNvPr id="32" name="Content Placeholder 7">
            <a:extLst>
              <a:ext uri="{FF2B5EF4-FFF2-40B4-BE49-F238E27FC236}">
                <a16:creationId xmlns:a16="http://schemas.microsoft.com/office/drawing/2014/main" xmlns="" id="{32B7D1C8-EFAC-3597-E72D-5B17792D6501}"/>
              </a:ext>
            </a:extLst>
          </p:cNvPr>
          <p:cNvSpPr>
            <a:spLocks noGrp="1"/>
          </p:cNvSpPr>
          <p:nvPr>
            <p:ph idx="1"/>
          </p:nvPr>
        </p:nvSpPr>
        <p:spPr>
          <a:xfrm>
            <a:off x="7534641" y="577032"/>
            <a:ext cx="3860002" cy="6092124"/>
          </a:xfrm>
        </p:spPr>
        <p:txBody>
          <a:bodyPr anchor="ctr">
            <a:normAutofit/>
          </a:bodyPr>
          <a:lstStyle/>
          <a:p>
            <a:pPr marL="0" indent="0">
              <a:buNone/>
            </a:pPr>
            <a:r>
              <a:rPr lang="en-US" sz="2000" dirty="0">
                <a:solidFill>
                  <a:srgbClr val="FFFFFF"/>
                </a:solidFill>
              </a:rPr>
              <a:t>Team Members:- (7672 Batch)</a:t>
            </a:r>
          </a:p>
          <a:p>
            <a:pPr marL="0" indent="0">
              <a:buNone/>
            </a:pPr>
            <a:r>
              <a:rPr lang="en-US" sz="2000" dirty="0">
                <a:solidFill>
                  <a:srgbClr val="FFFFFF"/>
                </a:solidFill>
              </a:rPr>
              <a:t>1. Jagadesh Ram </a:t>
            </a:r>
            <a:r>
              <a:rPr lang="en-US" sz="2000" dirty="0" err="1">
                <a:solidFill>
                  <a:srgbClr val="FFFFFF"/>
                </a:solidFill>
              </a:rPr>
              <a:t>Pokuru</a:t>
            </a:r>
            <a:endParaRPr lang="en-US" sz="2000" dirty="0" err="1">
              <a:solidFill>
                <a:srgbClr val="FFFFFF"/>
              </a:solidFill>
              <a:ea typeface="Calibri"/>
              <a:cs typeface="Calibri"/>
            </a:endParaRPr>
          </a:p>
          <a:p>
            <a:pPr marL="0" indent="0">
              <a:buNone/>
            </a:pPr>
            <a:r>
              <a:rPr lang="en-US" sz="2000" dirty="0">
                <a:solidFill>
                  <a:srgbClr val="FFFFFF"/>
                </a:solidFill>
              </a:rPr>
              <a:t>2. Jaya </a:t>
            </a:r>
            <a:r>
              <a:rPr lang="en-US" sz="2000" dirty="0" err="1">
                <a:solidFill>
                  <a:srgbClr val="FFFFFF"/>
                </a:solidFill>
              </a:rPr>
              <a:t>kiruthika</a:t>
            </a:r>
            <a:r>
              <a:rPr lang="en-US" sz="2000" dirty="0">
                <a:solidFill>
                  <a:srgbClr val="FFFFFF"/>
                </a:solidFill>
              </a:rPr>
              <a:t> . M</a:t>
            </a:r>
            <a:endParaRPr lang="en-US" sz="2000" dirty="0">
              <a:solidFill>
                <a:srgbClr val="FFFFFF"/>
              </a:solidFill>
              <a:ea typeface="Calibri"/>
              <a:cs typeface="Calibri"/>
            </a:endParaRPr>
          </a:p>
          <a:p>
            <a:pPr marL="0" indent="0">
              <a:buNone/>
            </a:pPr>
            <a:r>
              <a:rPr lang="en-US" sz="2000" dirty="0">
                <a:solidFill>
                  <a:srgbClr val="FFFFFF"/>
                </a:solidFill>
              </a:rPr>
              <a:t>3. Kalai Arasu . K</a:t>
            </a:r>
            <a:endParaRPr lang="en-US" sz="2000" dirty="0">
              <a:solidFill>
                <a:srgbClr val="FFFFFF"/>
              </a:solidFill>
              <a:ea typeface="Calibri"/>
              <a:cs typeface="Calibri"/>
            </a:endParaRPr>
          </a:p>
          <a:p>
            <a:pPr marL="0" indent="0">
              <a:buNone/>
            </a:pPr>
            <a:r>
              <a:rPr lang="en-US" sz="2000" dirty="0">
                <a:solidFill>
                  <a:srgbClr val="FFFFFF"/>
                </a:solidFill>
              </a:rPr>
              <a:t>4. </a:t>
            </a:r>
            <a:r>
              <a:rPr lang="en-US" sz="2000" smtClean="0">
                <a:solidFill>
                  <a:srgbClr val="FFFFFF"/>
                </a:solidFill>
              </a:rPr>
              <a:t>Kishorkumar</a:t>
            </a:r>
            <a:r>
              <a:rPr lang="en-US" sz="2000" dirty="0" smtClean="0">
                <a:solidFill>
                  <a:srgbClr val="FFFFFF"/>
                </a:solidFill>
              </a:rPr>
              <a:t> </a:t>
            </a:r>
            <a:r>
              <a:rPr lang="en-US" sz="2000" dirty="0">
                <a:solidFill>
                  <a:srgbClr val="FFFFFF"/>
                </a:solidFill>
              </a:rPr>
              <a:t>. N</a:t>
            </a:r>
            <a:endParaRPr lang="en-US" sz="2000" dirty="0">
              <a:solidFill>
                <a:srgbClr val="FFFFFF"/>
              </a:solidFill>
              <a:ea typeface="Calibri"/>
              <a:cs typeface="Calibri"/>
            </a:endParaRPr>
          </a:p>
          <a:p>
            <a:pPr marL="0" indent="0">
              <a:buNone/>
            </a:pPr>
            <a:r>
              <a:rPr lang="en-US" sz="2000" dirty="0">
                <a:solidFill>
                  <a:srgbClr val="FFFFFF"/>
                </a:solidFill>
              </a:rPr>
              <a:t>5. Prakash </a:t>
            </a:r>
            <a:r>
              <a:rPr lang="en-US" sz="2000" dirty="0" err="1">
                <a:solidFill>
                  <a:srgbClr val="FFFFFF"/>
                </a:solidFill>
              </a:rPr>
              <a:t>Mutalik</a:t>
            </a:r>
            <a:endParaRPr lang="en-US" sz="2000" dirty="0" err="1">
              <a:solidFill>
                <a:srgbClr val="FFFFFF"/>
              </a:solidFill>
              <a:ea typeface="Calibri"/>
              <a:cs typeface="Calibri"/>
            </a:endParaRPr>
          </a:p>
          <a:p>
            <a:pPr marL="0" indent="0">
              <a:buNone/>
            </a:pPr>
            <a:r>
              <a:rPr lang="en-US" sz="2000" dirty="0">
                <a:solidFill>
                  <a:srgbClr val="FFFFFF"/>
                </a:solidFill>
              </a:rPr>
              <a:t>6. Siva Prakasam . M</a:t>
            </a:r>
            <a:endParaRPr lang="en-US" sz="2000" dirty="0">
              <a:solidFill>
                <a:srgbClr val="FFFFFF"/>
              </a:solidFill>
              <a:ea typeface="Calibri"/>
              <a:cs typeface="Calibri"/>
            </a:endParaRPr>
          </a:p>
          <a:p>
            <a:pPr marL="0" indent="0">
              <a:buNone/>
            </a:pPr>
            <a:r>
              <a:rPr lang="en-US" sz="2000" dirty="0">
                <a:solidFill>
                  <a:srgbClr val="FFFFFF"/>
                </a:solidFill>
              </a:rPr>
              <a:t>7. Subhiksha Gomas . A</a:t>
            </a:r>
          </a:p>
          <a:p>
            <a:pPr marL="0" indent="0">
              <a:buNone/>
            </a:pPr>
            <a:endParaRPr lang="en-US" sz="2000" dirty="0">
              <a:solidFill>
                <a:srgbClr val="FFFFFF"/>
              </a:solidFill>
              <a:ea typeface="Calibri"/>
              <a:cs typeface="Calibri"/>
            </a:endParaRPr>
          </a:p>
          <a:p>
            <a:pPr marL="0" indent="0">
              <a:buNone/>
            </a:pPr>
            <a:endParaRPr lang="en-US" sz="2000" dirty="0">
              <a:solidFill>
                <a:srgbClr val="FFFFFF"/>
              </a:solidFill>
              <a:ea typeface="Calibri"/>
              <a:cs typeface="Calibri"/>
            </a:endParaRPr>
          </a:p>
          <a:p>
            <a:pPr marL="0" indent="0">
              <a:buNone/>
            </a:pPr>
            <a:endParaRPr lang="en-US" sz="2000" dirty="0">
              <a:solidFill>
                <a:srgbClr val="FFFFFF"/>
              </a:solidFill>
              <a:ea typeface="Calibri"/>
              <a:cs typeface="Calibri"/>
            </a:endParaRPr>
          </a:p>
          <a:p>
            <a:pPr marL="0" indent="0">
              <a:buNone/>
            </a:pPr>
            <a:endParaRPr lang="en-US" sz="2000" dirty="0">
              <a:solidFill>
                <a:srgbClr val="FFFFFF"/>
              </a:solidFill>
              <a:ea typeface="Calibri"/>
              <a:cs typeface="Calibri"/>
            </a:endParaRPr>
          </a:p>
          <a:p>
            <a:pPr marL="0" indent="0">
              <a:buNone/>
            </a:pPr>
            <a:r>
              <a:rPr lang="en-US" dirty="0">
                <a:solidFill>
                  <a:srgbClr val="FFFFFF"/>
                </a:solidFill>
                <a:ea typeface="Calibri"/>
                <a:cs typeface="Calibri"/>
              </a:rPr>
              <a:t>Guide by </a:t>
            </a:r>
            <a:r>
              <a:rPr lang="en-US" sz="2000" dirty="0">
                <a:solidFill>
                  <a:srgbClr val="FFFFFF"/>
                </a:solidFill>
                <a:ea typeface="Calibri"/>
                <a:cs typeface="Calibri"/>
              </a:rPr>
              <a:t>,</a:t>
            </a:r>
          </a:p>
          <a:p>
            <a:pPr marL="0" indent="0">
              <a:buNone/>
            </a:pPr>
            <a:r>
              <a:rPr lang="en-US" sz="2000" dirty="0">
                <a:solidFill>
                  <a:srgbClr val="FFFFFF"/>
                </a:solidFill>
                <a:ea typeface="Calibri"/>
                <a:cs typeface="Calibri"/>
              </a:rPr>
              <a:t>              </a:t>
            </a:r>
            <a:r>
              <a:rPr lang="en-US" sz="2400" dirty="0">
                <a:solidFill>
                  <a:srgbClr val="FFFFFF"/>
                </a:solidFill>
                <a:ea typeface="Calibri"/>
                <a:cs typeface="Calibri"/>
              </a:rPr>
              <a:t>Pooja Mehta .</a:t>
            </a:r>
          </a:p>
        </p:txBody>
      </p:sp>
    </p:spTree>
    <p:extLst>
      <p:ext uri="{BB962C8B-B14F-4D97-AF65-F5344CB8AC3E}">
        <p14:creationId xmlns:p14="http://schemas.microsoft.com/office/powerpoint/2010/main" val="11678316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A870DC-AB64-0202-57FF-82ED90324C25}"/>
              </a:ext>
            </a:extLst>
          </p:cNvPr>
          <p:cNvSpPr>
            <a:spLocks noGrp="1"/>
          </p:cNvSpPr>
          <p:nvPr>
            <p:ph type="title"/>
          </p:nvPr>
        </p:nvSpPr>
        <p:spPr>
          <a:xfrm>
            <a:off x="565032" y="643467"/>
            <a:ext cx="4722411" cy="1800526"/>
          </a:xfrm>
        </p:spPr>
        <p:txBody>
          <a:bodyPr>
            <a:normAutofit/>
          </a:bodyPr>
          <a:lstStyle/>
          <a:p>
            <a:r>
              <a:rPr lang="en-US" sz="3700">
                <a:ea typeface="Calibri Light"/>
                <a:cs typeface="Calibri Light"/>
              </a:rPr>
              <a:t>         MODULES</a:t>
            </a:r>
          </a:p>
        </p:txBody>
      </p:sp>
      <p:graphicFrame>
        <p:nvGraphicFramePr>
          <p:cNvPr id="29" name="Content Placeholder 2">
            <a:extLst>
              <a:ext uri="{FF2B5EF4-FFF2-40B4-BE49-F238E27FC236}">
                <a16:creationId xmlns:a16="http://schemas.microsoft.com/office/drawing/2014/main" xmlns="" id="{F1D9920C-7563-F6E8-2B01-BD1D97C63196}"/>
              </a:ext>
            </a:extLst>
          </p:cNvPr>
          <p:cNvGraphicFramePr>
            <a:graphicFrameLocks noGrp="1"/>
          </p:cNvGraphicFramePr>
          <p:nvPr>
            <p:ph idx="1"/>
            <p:extLst>
              <p:ext uri="{D42A27DB-BD31-4B8C-83A1-F6EECF244321}">
                <p14:modId xmlns:p14="http://schemas.microsoft.com/office/powerpoint/2010/main" val="1888248735"/>
              </p:ext>
            </p:extLst>
          </p:nvPr>
        </p:nvGraphicFramePr>
        <p:xfrm>
          <a:off x="435635" y="1545080"/>
          <a:ext cx="6203281" cy="5408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6" name="Picture 96">
            <a:extLst>
              <a:ext uri="{FF2B5EF4-FFF2-40B4-BE49-F238E27FC236}">
                <a16:creationId xmlns:a16="http://schemas.microsoft.com/office/drawing/2014/main" xmlns="" id="{ABDC4576-E616-BDA3-7EF5-01D6EE825F63}"/>
              </a:ext>
            </a:extLst>
          </p:cNvPr>
          <p:cNvPicPr>
            <a:picLocks noChangeAspect="1"/>
          </p:cNvPicPr>
          <p:nvPr/>
        </p:nvPicPr>
        <p:blipFill rotWithShape="1">
          <a:blip r:embed="rId7"/>
          <a:srcRect l="2837" r="6434" b="-2"/>
          <a:stretch/>
        </p:blipFill>
        <p:spPr>
          <a:xfrm>
            <a:off x="6872874" y="1143818"/>
            <a:ext cx="5092603" cy="5331953"/>
          </a:xfrm>
          <a:prstGeom prst="rect">
            <a:avLst/>
          </a:prstGeom>
        </p:spPr>
      </p:pic>
    </p:spTree>
    <p:extLst>
      <p:ext uri="{BB962C8B-B14F-4D97-AF65-F5344CB8AC3E}">
        <p14:creationId xmlns:p14="http://schemas.microsoft.com/office/powerpoint/2010/main" val="395746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99A82C-1364-60BF-2814-1A9A835CFB64}"/>
              </a:ext>
            </a:extLst>
          </p:cNvPr>
          <p:cNvSpPr>
            <a:spLocks noGrp="1"/>
          </p:cNvSpPr>
          <p:nvPr>
            <p:ph type="title"/>
          </p:nvPr>
        </p:nvSpPr>
        <p:spPr>
          <a:xfrm>
            <a:off x="1653363" y="365760"/>
            <a:ext cx="9367203" cy="1188720"/>
          </a:xfrm>
        </p:spPr>
        <p:txBody>
          <a:bodyPr>
            <a:normAutofit/>
          </a:bodyPr>
          <a:lstStyle/>
          <a:p>
            <a:r>
              <a:rPr lang="en-US">
                <a:cs typeface="Calibri Light"/>
              </a:rPr>
              <a:t>                FUNCTIONAL MODULES</a:t>
            </a:r>
          </a:p>
        </p:txBody>
      </p:sp>
      <p:sp>
        <p:nvSpPr>
          <p:cNvPr id="53" name="Freeform: Shape 52">
            <a:extLst>
              <a:ext uri="{FF2B5EF4-FFF2-40B4-BE49-F238E27FC236}">
                <a16:creationId xmlns:a16="http://schemas.microsoft.com/office/drawing/2014/main" xmlns="" id="{7CB4857B-ED7C-444D-9F04-2F885114A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xmlns="" id="{D18046FB-44EA-4FD8-A585-EA09A319B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xmlns="" id="{479F5F2B-8B58-4140-AE6A-51F6C67B18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43A6DE0B-258B-86A0-3EE2-DE0983EE06CD}"/>
              </a:ext>
            </a:extLst>
          </p:cNvPr>
          <p:cNvSpPr>
            <a:spLocks noGrp="1"/>
          </p:cNvSpPr>
          <p:nvPr>
            <p:ph idx="1"/>
          </p:nvPr>
        </p:nvSpPr>
        <p:spPr>
          <a:xfrm>
            <a:off x="1653363" y="2176272"/>
            <a:ext cx="9367204" cy="4041648"/>
          </a:xfrm>
        </p:spPr>
        <p:txBody>
          <a:bodyPr vert="horz" lIns="91440" tIns="45720" rIns="91440" bIns="45720" rtlCol="0" anchor="t">
            <a:normAutofit/>
          </a:bodyPr>
          <a:lstStyle/>
          <a:p>
            <a:pPr>
              <a:buFont typeface="Wingdings" panose="020B0604020202020204" pitchFamily="34" charset="0"/>
              <a:buChar char="v"/>
            </a:pPr>
            <a:r>
              <a:rPr lang="en-US" sz="2400" b="1">
                <a:cs typeface="Calibri" panose="020F0502020204030204"/>
              </a:rPr>
              <a:t>User Authentication Module :</a:t>
            </a:r>
            <a:r>
              <a:rPr lang="en-US" sz="2400">
                <a:cs typeface="Calibri" panose="020F0502020204030204"/>
              </a:rPr>
              <a:t> The registration and login system has been added so that only authenticated users (Admin , Doctor , Receptionist &amp; pharmacist) can perform their respective functionalities.</a:t>
            </a:r>
          </a:p>
          <a:p>
            <a:pPr>
              <a:buFont typeface="Wingdings" panose="020B0604020202020204" pitchFamily="34" charset="0"/>
              <a:buChar char="v"/>
            </a:pPr>
            <a:r>
              <a:rPr lang="en-US" sz="2400" b="1">
                <a:cs typeface="Calibri" panose="020F0502020204030204"/>
              </a:rPr>
              <a:t>Doctor Module</a:t>
            </a:r>
            <a:r>
              <a:rPr lang="en-US" sz="2400">
                <a:cs typeface="Calibri" panose="020F0502020204030204"/>
              </a:rPr>
              <a:t> : Add Doctor , View Doctors , Search Doctors.</a:t>
            </a:r>
          </a:p>
          <a:p>
            <a:pPr>
              <a:buFont typeface="Wingdings" panose="020B0604020202020204" pitchFamily="34" charset="0"/>
              <a:buChar char="v"/>
            </a:pPr>
            <a:r>
              <a:rPr lang="en-US" sz="2400" b="1">
                <a:cs typeface="Calibri" panose="020F0502020204030204"/>
              </a:rPr>
              <a:t>Appointment Module</a:t>
            </a:r>
            <a:r>
              <a:rPr lang="en-US" sz="2400">
                <a:cs typeface="Calibri" panose="020F0502020204030204"/>
              </a:rPr>
              <a:t> : Add Appointment , View Appointments , Treatment Appointment .</a:t>
            </a:r>
          </a:p>
          <a:p>
            <a:pPr>
              <a:buFont typeface="Wingdings" panose="020B0604020202020204" pitchFamily="34" charset="0"/>
              <a:buChar char="v"/>
            </a:pPr>
            <a:r>
              <a:rPr lang="en-US" sz="2400" b="1">
                <a:cs typeface="Calibri" panose="020F0502020204030204"/>
              </a:rPr>
              <a:t>Reception Module : </a:t>
            </a:r>
            <a:r>
              <a:rPr lang="en-US" sz="2400">
                <a:cs typeface="Calibri" panose="020F0502020204030204"/>
              </a:rPr>
              <a:t>Add Receptionist , View Receptionist  , search Receptionists .</a:t>
            </a:r>
          </a:p>
        </p:txBody>
      </p:sp>
    </p:spTree>
    <p:extLst>
      <p:ext uri="{BB962C8B-B14F-4D97-AF65-F5344CB8AC3E}">
        <p14:creationId xmlns:p14="http://schemas.microsoft.com/office/powerpoint/2010/main" val="201271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xmlns="" id="{FD6F38D8-24EC-58E9-A03C-7E546E5D5980}"/>
              </a:ext>
            </a:extLst>
          </p:cNvPr>
          <p:cNvSpPr>
            <a:spLocks noGrp="1"/>
          </p:cNvSpPr>
          <p:nvPr>
            <p:ph type="title"/>
          </p:nvPr>
        </p:nvSpPr>
        <p:spPr>
          <a:xfrm>
            <a:off x="731520" y="731520"/>
            <a:ext cx="6089904" cy="1426464"/>
          </a:xfrm>
        </p:spPr>
        <p:txBody>
          <a:bodyPr>
            <a:normAutofit/>
          </a:bodyPr>
          <a:lstStyle/>
          <a:p>
            <a:r>
              <a:rPr lang="en-US">
                <a:solidFill>
                  <a:srgbClr val="FFFFFF"/>
                </a:solidFill>
                <a:cs typeface="Calibri Light"/>
              </a:rPr>
              <a:t>                   FUNCTIONAL MODULES</a:t>
            </a:r>
          </a:p>
        </p:txBody>
      </p:sp>
      <p:sp>
        <p:nvSpPr>
          <p:cNvPr id="10" name="Rectangle 9">
            <a:extLst>
              <a:ext uri="{FF2B5EF4-FFF2-40B4-BE49-F238E27FC236}">
                <a16:creationId xmlns:a16="http://schemas.microsoft.com/office/drawing/2014/main" xmlns=""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xmlns="" id="{E186B68C-84BC-4A6E-99D1-EE87483C13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xmlns=""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FC498C59-E709-4EC0-2DB8-BB8EB54A7328}"/>
              </a:ext>
            </a:extLst>
          </p:cNvPr>
          <p:cNvSpPr>
            <a:spLocks noGrp="1"/>
          </p:cNvSpPr>
          <p:nvPr>
            <p:ph idx="1"/>
          </p:nvPr>
        </p:nvSpPr>
        <p:spPr>
          <a:xfrm>
            <a:off x="789456" y="2798385"/>
            <a:ext cx="10597729" cy="3283260"/>
          </a:xfrm>
        </p:spPr>
        <p:txBody>
          <a:bodyPr vert="horz" lIns="91440" tIns="45720" rIns="91440" bIns="45720" rtlCol="0" anchor="ctr">
            <a:normAutofit/>
          </a:bodyPr>
          <a:lstStyle/>
          <a:p>
            <a:pPr>
              <a:buFont typeface="Wingdings" panose="020B0604020202020204" pitchFamily="34" charset="0"/>
              <a:buChar char="v"/>
            </a:pPr>
            <a:r>
              <a:rPr lang="en-US" sz="2700" b="1">
                <a:cs typeface="Calibri" panose="020F0502020204030204"/>
              </a:rPr>
              <a:t> Patient Module</a:t>
            </a:r>
            <a:r>
              <a:rPr lang="en-US" sz="2700">
                <a:cs typeface="Calibri" panose="020F0502020204030204"/>
              </a:rPr>
              <a:t> : Add Patient , View Patients .</a:t>
            </a:r>
          </a:p>
          <a:p>
            <a:pPr>
              <a:buFont typeface="Wingdings" panose="020B0604020202020204" pitchFamily="34" charset="0"/>
              <a:buChar char="v"/>
            </a:pPr>
            <a:r>
              <a:rPr lang="en-US" sz="2700" b="1">
                <a:cs typeface="Calibri" panose="020F0502020204030204"/>
              </a:rPr>
              <a:t> Bill Module</a:t>
            </a:r>
            <a:r>
              <a:rPr lang="en-US" sz="2700">
                <a:cs typeface="Calibri" panose="020F0502020204030204"/>
              </a:rPr>
              <a:t>  :  Make Bill, Download Bill .</a:t>
            </a:r>
          </a:p>
          <a:p>
            <a:pPr>
              <a:buFont typeface="Wingdings" panose="020B0604020202020204" pitchFamily="34" charset="0"/>
              <a:buChar char="v"/>
            </a:pPr>
            <a:r>
              <a:rPr lang="en-US" sz="2700">
                <a:cs typeface="Calibri" panose="020F0502020204030204"/>
              </a:rPr>
              <a:t> </a:t>
            </a:r>
            <a:r>
              <a:rPr lang="en-US" sz="2700" b="1">
                <a:cs typeface="Calibri" panose="020F0502020204030204"/>
              </a:rPr>
              <a:t>Pharmacist Module</a:t>
            </a:r>
            <a:r>
              <a:rPr lang="en-US" sz="2700">
                <a:cs typeface="Calibri" panose="020F0502020204030204"/>
              </a:rPr>
              <a:t> : Add pharmacist ,View pharmacist , Search Pharmacist </a:t>
            </a:r>
          </a:p>
          <a:p>
            <a:pPr>
              <a:buFont typeface="Wingdings" panose="020B0604020202020204" pitchFamily="34" charset="0"/>
              <a:buChar char="v"/>
            </a:pPr>
            <a:r>
              <a:rPr lang="en-US" sz="2700">
                <a:cs typeface="Calibri" panose="020F0502020204030204"/>
              </a:rPr>
              <a:t> </a:t>
            </a:r>
            <a:r>
              <a:rPr lang="en-US" sz="2700" b="1">
                <a:cs typeface="Calibri" panose="020F0502020204030204"/>
              </a:rPr>
              <a:t>Medicine Module</a:t>
            </a:r>
            <a:r>
              <a:rPr lang="en-US" sz="2700">
                <a:cs typeface="Calibri" panose="020F0502020204030204"/>
              </a:rPr>
              <a:t> : Add Medicine , Update Medicine , View Medicine, Search Medicine .</a:t>
            </a:r>
          </a:p>
          <a:p>
            <a:pPr marL="0" indent="0">
              <a:buNone/>
            </a:pPr>
            <a:endParaRPr lang="en-US" sz="2700">
              <a:cs typeface="Calibri" panose="020F0502020204030204"/>
            </a:endParaRPr>
          </a:p>
        </p:txBody>
      </p:sp>
    </p:spTree>
    <p:extLst>
      <p:ext uri="{BB962C8B-B14F-4D97-AF65-F5344CB8AC3E}">
        <p14:creationId xmlns:p14="http://schemas.microsoft.com/office/powerpoint/2010/main" val="253444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325E1B8-3F21-FAFC-AB74-A0B29E02DCB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                      CLASS DIAGRAM</a:t>
            </a:r>
          </a:p>
        </p:txBody>
      </p:sp>
      <p:pic>
        <p:nvPicPr>
          <p:cNvPr id="7" name="Picture 7">
            <a:extLst>
              <a:ext uri="{FF2B5EF4-FFF2-40B4-BE49-F238E27FC236}">
                <a16:creationId xmlns:a16="http://schemas.microsoft.com/office/drawing/2014/main" xmlns="" id="{9C196E28-102F-064C-339C-0059CBF17ECC}"/>
              </a:ext>
            </a:extLst>
          </p:cNvPr>
          <p:cNvPicPr>
            <a:picLocks noGrp="1" noChangeAspect="1"/>
          </p:cNvPicPr>
          <p:nvPr>
            <p:ph idx="1"/>
          </p:nvPr>
        </p:nvPicPr>
        <p:blipFill>
          <a:blip r:embed="rId2"/>
          <a:stretch>
            <a:fillRect/>
          </a:stretch>
        </p:blipFill>
        <p:spPr>
          <a:xfrm>
            <a:off x="214519" y="1402056"/>
            <a:ext cx="12122395" cy="5472501"/>
          </a:xfrm>
          <a:prstGeom prst="rect">
            <a:avLst/>
          </a:prstGeom>
        </p:spPr>
      </p:pic>
    </p:spTree>
    <p:extLst>
      <p:ext uri="{BB962C8B-B14F-4D97-AF65-F5344CB8AC3E}">
        <p14:creationId xmlns:p14="http://schemas.microsoft.com/office/powerpoint/2010/main" val="2196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F6043A-2704-9C51-A838-70BEF670AF41}"/>
              </a:ext>
            </a:extLst>
          </p:cNvPr>
          <p:cNvSpPr>
            <a:spLocks noGrp="1"/>
          </p:cNvSpPr>
          <p:nvPr>
            <p:ph type="title"/>
          </p:nvPr>
        </p:nvSpPr>
        <p:spPr/>
        <p:txBody>
          <a:bodyPr/>
          <a:lstStyle/>
          <a:p>
            <a:r>
              <a:rPr lang="en-US">
                <a:cs typeface="Calibri Light"/>
              </a:rPr>
              <a:t>                 </a:t>
            </a:r>
            <a:endParaRPr lang="en-US"/>
          </a:p>
        </p:txBody>
      </p:sp>
      <p:pic>
        <p:nvPicPr>
          <p:cNvPr id="4" name="Picture 4">
            <a:extLst>
              <a:ext uri="{FF2B5EF4-FFF2-40B4-BE49-F238E27FC236}">
                <a16:creationId xmlns:a16="http://schemas.microsoft.com/office/drawing/2014/main" xmlns="" id="{11888540-9801-D100-9F46-B67C761291EA}"/>
              </a:ext>
            </a:extLst>
          </p:cNvPr>
          <p:cNvPicPr>
            <a:picLocks noGrp="1" noChangeAspect="1"/>
          </p:cNvPicPr>
          <p:nvPr>
            <p:ph idx="1"/>
          </p:nvPr>
        </p:nvPicPr>
        <p:blipFill>
          <a:blip r:embed="rId2"/>
          <a:stretch>
            <a:fillRect/>
          </a:stretch>
        </p:blipFill>
        <p:spPr>
          <a:xfrm>
            <a:off x="526033" y="113477"/>
            <a:ext cx="11096802" cy="6841105"/>
          </a:xfrm>
        </p:spPr>
      </p:pic>
    </p:spTree>
    <p:extLst>
      <p:ext uri="{BB962C8B-B14F-4D97-AF65-F5344CB8AC3E}">
        <p14:creationId xmlns:p14="http://schemas.microsoft.com/office/powerpoint/2010/main" val="991119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8F2656-373C-8396-CCB9-542E77D9C1CD}"/>
              </a:ext>
            </a:extLst>
          </p:cNvPr>
          <p:cNvSpPr>
            <a:spLocks noGrp="1"/>
          </p:cNvSpPr>
          <p:nvPr>
            <p:ph type="title"/>
          </p:nvPr>
        </p:nvSpPr>
        <p:spPr>
          <a:xfrm>
            <a:off x="-10064" y="-51818"/>
            <a:ext cx="12140241" cy="1282431"/>
          </a:xfrm>
          <a:solidFill>
            <a:schemeClr val="tx2">
              <a:lumMod val="40000"/>
              <a:lumOff val="60000"/>
            </a:schemeClr>
          </a:solidFill>
        </p:spPr>
        <p:txBody>
          <a:bodyPr/>
          <a:lstStyle/>
          <a:p>
            <a:r>
              <a:rPr lang="en-US">
                <a:cs typeface="Calibri Light"/>
              </a:rPr>
              <a:t>                                 UML DIAGRAM</a:t>
            </a:r>
            <a:endParaRPr lang="en-US"/>
          </a:p>
        </p:txBody>
      </p:sp>
      <p:pic>
        <p:nvPicPr>
          <p:cNvPr id="4" name="Picture 4">
            <a:extLst>
              <a:ext uri="{FF2B5EF4-FFF2-40B4-BE49-F238E27FC236}">
                <a16:creationId xmlns:a16="http://schemas.microsoft.com/office/drawing/2014/main" xmlns="" id="{9AFFAD5F-42F1-D3A9-F653-7DB2183819A3}"/>
              </a:ext>
            </a:extLst>
          </p:cNvPr>
          <p:cNvPicPr>
            <a:picLocks noGrp="1" noChangeAspect="1"/>
          </p:cNvPicPr>
          <p:nvPr>
            <p:ph idx="1"/>
          </p:nvPr>
        </p:nvPicPr>
        <p:blipFill>
          <a:blip r:embed="rId2"/>
          <a:stretch>
            <a:fillRect/>
          </a:stretch>
        </p:blipFill>
        <p:spPr>
          <a:xfrm>
            <a:off x="-3234" y="1240483"/>
            <a:ext cx="12155336" cy="5679773"/>
          </a:xfrm>
        </p:spPr>
      </p:pic>
    </p:spTree>
    <p:extLst>
      <p:ext uri="{BB962C8B-B14F-4D97-AF65-F5344CB8AC3E}">
        <p14:creationId xmlns:p14="http://schemas.microsoft.com/office/powerpoint/2010/main" val="2156407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615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xmlns="" id="{1439939B-392C-0F04-AAAE-73D98E4B6F8F}"/>
              </a:ext>
            </a:extLst>
          </p:cNvPr>
          <p:cNvPicPr>
            <a:picLocks noGrp="1" noChangeAspect="1"/>
          </p:cNvPicPr>
          <p:nvPr>
            <p:ph idx="1"/>
          </p:nvPr>
        </p:nvPicPr>
        <p:blipFill>
          <a:blip r:embed="rId2"/>
          <a:stretch>
            <a:fillRect/>
          </a:stretch>
        </p:blipFill>
        <p:spPr>
          <a:xfrm>
            <a:off x="154637" y="159987"/>
            <a:ext cx="11940235" cy="6408628"/>
          </a:xfrm>
          <a:prstGeom prst="rect">
            <a:avLst/>
          </a:prstGeom>
        </p:spPr>
      </p:pic>
    </p:spTree>
    <p:extLst>
      <p:ext uri="{BB962C8B-B14F-4D97-AF65-F5344CB8AC3E}">
        <p14:creationId xmlns:p14="http://schemas.microsoft.com/office/powerpoint/2010/main" val="2949636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8">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xmlns="" id="{AAD2A684-6C93-BDA4-A5E4-BA9256BD0A8E}"/>
              </a:ext>
            </a:extLst>
          </p:cNvPr>
          <p:cNvPicPr>
            <a:picLocks noGrp="1" noChangeAspect="1"/>
          </p:cNvPicPr>
          <p:nvPr>
            <p:ph idx="1"/>
          </p:nvPr>
        </p:nvPicPr>
        <p:blipFill rotWithShape="1">
          <a:blip r:embed="rId2"/>
          <a:srcRect l="721" r="18819" b="-1"/>
          <a:stretch/>
        </p:blipFill>
        <p:spPr>
          <a:xfrm>
            <a:off x="-338358" y="-17252"/>
            <a:ext cx="12868715" cy="7309448"/>
          </a:xfrm>
          <a:prstGeom prst="rect">
            <a:avLst/>
          </a:prstGeom>
        </p:spPr>
      </p:pic>
    </p:spTree>
    <p:extLst>
      <p:ext uri="{BB962C8B-B14F-4D97-AF65-F5344CB8AC3E}">
        <p14:creationId xmlns:p14="http://schemas.microsoft.com/office/powerpoint/2010/main" val="143943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8E1E0560-647A-DDE5-4301-EBF0F152AA27}"/>
              </a:ext>
            </a:extLst>
          </p:cNvPr>
          <p:cNvPicPr>
            <a:picLocks noGrp="1" noChangeAspect="1"/>
          </p:cNvPicPr>
          <p:nvPr>
            <p:ph idx="1"/>
          </p:nvPr>
        </p:nvPicPr>
        <p:blipFill rotWithShape="1">
          <a:blip r:embed="rId2"/>
          <a:srcRect l="3982"/>
          <a:stretch/>
        </p:blipFill>
        <p:spPr>
          <a:xfrm>
            <a:off x="20" y="1282"/>
            <a:ext cx="12191980" cy="6856718"/>
          </a:xfrm>
          <a:prstGeom prst="rect">
            <a:avLst/>
          </a:prstGeom>
        </p:spPr>
      </p:pic>
    </p:spTree>
    <p:extLst>
      <p:ext uri="{BB962C8B-B14F-4D97-AF65-F5344CB8AC3E}">
        <p14:creationId xmlns:p14="http://schemas.microsoft.com/office/powerpoint/2010/main" val="3777943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E864AD9C-F03E-E511-DFAA-092F6AB104DD}"/>
              </a:ext>
            </a:extLst>
          </p:cNvPr>
          <p:cNvPicPr>
            <a:picLocks noGrp="1" noChangeAspect="1"/>
          </p:cNvPicPr>
          <p:nvPr>
            <p:ph idx="1"/>
          </p:nvPr>
        </p:nvPicPr>
        <p:blipFill rotWithShape="1">
          <a:blip r:embed="rId2"/>
          <a:srcRect l="825" r="14715"/>
          <a:stretch/>
        </p:blipFill>
        <p:spPr>
          <a:xfrm>
            <a:off x="20" y="1282"/>
            <a:ext cx="12191980" cy="6856718"/>
          </a:xfrm>
          <a:prstGeom prst="rect">
            <a:avLst/>
          </a:prstGeom>
        </p:spPr>
      </p:pic>
    </p:spTree>
    <p:extLst>
      <p:ext uri="{BB962C8B-B14F-4D97-AF65-F5344CB8AC3E}">
        <p14:creationId xmlns:p14="http://schemas.microsoft.com/office/powerpoint/2010/main" val="153121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A470BE-98BD-3E2B-A366-1C5D7EDF9E0B}"/>
              </a:ext>
            </a:extLst>
          </p:cNvPr>
          <p:cNvSpPr>
            <a:spLocks noGrp="1"/>
          </p:cNvSpPr>
          <p:nvPr>
            <p:ph type="title"/>
          </p:nvPr>
        </p:nvSpPr>
        <p:spPr>
          <a:xfrm>
            <a:off x="572493" y="238539"/>
            <a:ext cx="11018520" cy="1434415"/>
          </a:xfrm>
        </p:spPr>
        <p:txBody>
          <a:bodyPr anchor="b">
            <a:normAutofit/>
          </a:bodyPr>
          <a:lstStyle/>
          <a:p>
            <a:r>
              <a:rPr lang="en-US" sz="5400">
                <a:cs typeface="Calibri Light"/>
              </a:rPr>
              <a:t>   INTRODUCTION</a:t>
            </a:r>
            <a:endParaRPr lang="en-US" sz="5400"/>
          </a:p>
        </p:txBody>
      </p:sp>
      <p:sp>
        <p:nvSpPr>
          <p:cNvPr id="3" name="Content Placeholder 2">
            <a:extLst>
              <a:ext uri="{FF2B5EF4-FFF2-40B4-BE49-F238E27FC236}">
                <a16:creationId xmlns:a16="http://schemas.microsoft.com/office/drawing/2014/main" xmlns="" id="{894E7918-58FA-6E93-9B5A-B7578961B34E}"/>
              </a:ext>
            </a:extLst>
          </p:cNvPr>
          <p:cNvSpPr>
            <a:spLocks noGrp="1"/>
          </p:cNvSpPr>
          <p:nvPr>
            <p:ph idx="1"/>
          </p:nvPr>
        </p:nvSpPr>
        <p:spPr>
          <a:xfrm>
            <a:off x="486230" y="1985052"/>
            <a:ext cx="6814192" cy="5269359"/>
          </a:xfrm>
        </p:spPr>
        <p:txBody>
          <a:bodyPr vert="horz" lIns="91440" tIns="45720" rIns="91440" bIns="45720" rtlCol="0" anchor="t">
            <a:normAutofit/>
          </a:bodyPr>
          <a:lstStyle/>
          <a:p>
            <a:pPr>
              <a:buFont typeface="Wingdings"/>
              <a:buChar char="v"/>
            </a:pPr>
            <a:r>
              <a:rPr lang="en-US" sz="1700">
                <a:cs typeface="Calibri" panose="020F0502020204030204"/>
              </a:rPr>
              <a:t>Hospital Management System is a project which aims in developing a computerized system to maintain all the information of hospital entities.</a:t>
            </a:r>
          </a:p>
          <a:p>
            <a:pPr>
              <a:buFont typeface="Wingdings"/>
              <a:buChar char="v"/>
            </a:pPr>
            <a:r>
              <a:rPr lang="en-US" sz="1700">
                <a:cs typeface="Calibri" panose="020F0502020204030204"/>
              </a:rPr>
              <a:t>It has the facilities of admin login through which the admin can monitor the whole system.</a:t>
            </a:r>
          </a:p>
          <a:p>
            <a:pPr>
              <a:buFont typeface="Wingdings"/>
              <a:buChar char="v"/>
            </a:pPr>
            <a:r>
              <a:rPr lang="en-US" sz="1700">
                <a:cs typeface="Calibri" panose="020F0502020204030204"/>
              </a:rPr>
              <a:t>Admin modules are managing patients ,manage doctors and manage appointments.</a:t>
            </a:r>
          </a:p>
          <a:p>
            <a:pPr>
              <a:buFont typeface="Wingdings"/>
              <a:buChar char="v"/>
            </a:pPr>
            <a:r>
              <a:rPr lang="en-US" sz="1700">
                <a:cs typeface="Calibri" panose="020F0502020204030204"/>
              </a:rPr>
              <a:t>Patient modules are find doctors and applied for appointment ,view appointment and view prescription.</a:t>
            </a:r>
          </a:p>
          <a:p>
            <a:pPr>
              <a:buFont typeface="Wingdings"/>
              <a:buChar char="v"/>
            </a:pPr>
            <a:r>
              <a:rPr lang="en-US" sz="1700">
                <a:cs typeface="Calibri" panose="020F0502020204030204"/>
              </a:rPr>
              <a:t>Doctor modules are view our appointments ,write prescriptions and view patient details.</a:t>
            </a:r>
          </a:p>
          <a:p>
            <a:pPr>
              <a:buFont typeface="Wingdings"/>
              <a:buChar char="v"/>
            </a:pPr>
            <a:r>
              <a:rPr lang="en-US" sz="1700">
                <a:cs typeface="Calibri" panose="020F0502020204030204"/>
              </a:rPr>
              <a:t>Overall this project of ours is being developed to the hospital administration ,maintain the hospital management in the best way possible and also reduce the human efforts.              </a:t>
            </a:r>
          </a:p>
          <a:p>
            <a:pPr marL="0" indent="0">
              <a:buNone/>
            </a:pPr>
            <a:endParaRPr lang="en-US" sz="1700">
              <a:cs typeface="Calibri" panose="020F0502020204030204"/>
            </a:endParaRPr>
          </a:p>
          <a:p>
            <a:pPr>
              <a:buFont typeface="Wingdings"/>
              <a:buChar char="v"/>
            </a:pPr>
            <a:endParaRPr lang="en-US" sz="1700">
              <a:cs typeface="Calibri" panose="020F0502020204030204"/>
            </a:endParaRPr>
          </a:p>
        </p:txBody>
      </p:sp>
      <p:pic>
        <p:nvPicPr>
          <p:cNvPr id="4" name="Picture 4">
            <a:extLst>
              <a:ext uri="{FF2B5EF4-FFF2-40B4-BE49-F238E27FC236}">
                <a16:creationId xmlns:a16="http://schemas.microsoft.com/office/drawing/2014/main" xmlns="" id="{FBFA2457-9AB9-9493-CD51-2CACFD0D8107}"/>
              </a:ext>
            </a:extLst>
          </p:cNvPr>
          <p:cNvPicPr>
            <a:picLocks noChangeAspect="1"/>
          </p:cNvPicPr>
          <p:nvPr/>
        </p:nvPicPr>
        <p:blipFill>
          <a:blip r:embed="rId2"/>
          <a:stretch>
            <a:fillRect/>
          </a:stretch>
        </p:blipFill>
        <p:spPr>
          <a:xfrm>
            <a:off x="7297947" y="724835"/>
            <a:ext cx="4741652" cy="5667121"/>
          </a:xfrm>
          <a:prstGeom prst="rect">
            <a:avLst/>
          </a:prstGeom>
        </p:spPr>
      </p:pic>
    </p:spTree>
    <p:extLst>
      <p:ext uri="{BB962C8B-B14F-4D97-AF65-F5344CB8AC3E}">
        <p14:creationId xmlns:p14="http://schemas.microsoft.com/office/powerpoint/2010/main" val="418646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ACA08FF1-7E84-067A-B3AF-6B8F701C0029}"/>
              </a:ext>
            </a:extLst>
          </p:cNvPr>
          <p:cNvPicPr>
            <a:picLocks noGrp="1" noChangeAspect="1"/>
          </p:cNvPicPr>
          <p:nvPr>
            <p:ph idx="1"/>
          </p:nvPr>
        </p:nvPicPr>
        <p:blipFill rotWithShape="1">
          <a:blip r:embed="rId2"/>
          <a:srcRect l="6330" r="9210"/>
          <a:stretch/>
        </p:blipFill>
        <p:spPr>
          <a:xfrm>
            <a:off x="20" y="1282"/>
            <a:ext cx="12191980" cy="6856718"/>
          </a:xfrm>
          <a:prstGeom prst="rect">
            <a:avLst/>
          </a:prstGeom>
        </p:spPr>
      </p:pic>
    </p:spTree>
    <p:extLst>
      <p:ext uri="{BB962C8B-B14F-4D97-AF65-F5344CB8AC3E}">
        <p14:creationId xmlns:p14="http://schemas.microsoft.com/office/powerpoint/2010/main" val="1686175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A4112F0E-BD4F-0FAE-4427-A8F6BD8C6510}"/>
              </a:ext>
            </a:extLst>
          </p:cNvPr>
          <p:cNvPicPr>
            <a:picLocks noGrp="1" noChangeAspect="1"/>
          </p:cNvPicPr>
          <p:nvPr>
            <p:ph idx="1"/>
          </p:nvPr>
        </p:nvPicPr>
        <p:blipFill rotWithShape="1">
          <a:blip r:embed="rId2"/>
          <a:srcRect r="7093" b="-1"/>
          <a:stretch/>
        </p:blipFill>
        <p:spPr>
          <a:xfrm>
            <a:off x="20" y="1282"/>
            <a:ext cx="12191980" cy="6856718"/>
          </a:xfrm>
          <a:prstGeom prst="rect">
            <a:avLst/>
          </a:prstGeom>
        </p:spPr>
      </p:pic>
    </p:spTree>
    <p:extLst>
      <p:ext uri="{BB962C8B-B14F-4D97-AF65-F5344CB8AC3E}">
        <p14:creationId xmlns:p14="http://schemas.microsoft.com/office/powerpoint/2010/main" val="369747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2C6DF791-0E45-243A-637D-05C27CDAE83C}"/>
              </a:ext>
            </a:extLst>
          </p:cNvPr>
          <p:cNvPicPr>
            <a:picLocks noGrp="1" noChangeAspect="1"/>
          </p:cNvPicPr>
          <p:nvPr>
            <p:ph idx="1"/>
          </p:nvPr>
        </p:nvPicPr>
        <p:blipFill rotWithShape="1">
          <a:blip r:embed="rId2"/>
          <a:srcRect l="9685" r="5855"/>
          <a:stretch/>
        </p:blipFill>
        <p:spPr>
          <a:xfrm>
            <a:off x="20" y="1282"/>
            <a:ext cx="12191980" cy="6856718"/>
          </a:xfrm>
          <a:prstGeom prst="rect">
            <a:avLst/>
          </a:prstGeom>
        </p:spPr>
      </p:pic>
    </p:spTree>
    <p:extLst>
      <p:ext uri="{BB962C8B-B14F-4D97-AF65-F5344CB8AC3E}">
        <p14:creationId xmlns:p14="http://schemas.microsoft.com/office/powerpoint/2010/main" val="929594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5B65503E-7DDE-C523-1810-951BBE10C17E}"/>
              </a:ext>
            </a:extLst>
          </p:cNvPr>
          <p:cNvPicPr>
            <a:picLocks noGrp="1" noChangeAspect="1"/>
          </p:cNvPicPr>
          <p:nvPr>
            <p:ph idx="1"/>
          </p:nvPr>
        </p:nvPicPr>
        <p:blipFill rotWithShape="1">
          <a:blip r:embed="rId2"/>
          <a:srcRect l="8101" r="11885"/>
          <a:stretch/>
        </p:blipFill>
        <p:spPr>
          <a:xfrm>
            <a:off x="20" y="1282"/>
            <a:ext cx="12191980" cy="6856718"/>
          </a:xfrm>
          <a:prstGeom prst="rect">
            <a:avLst/>
          </a:prstGeom>
        </p:spPr>
      </p:pic>
    </p:spTree>
    <p:extLst>
      <p:ext uri="{BB962C8B-B14F-4D97-AF65-F5344CB8AC3E}">
        <p14:creationId xmlns:p14="http://schemas.microsoft.com/office/powerpoint/2010/main" val="225505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4D7C3A78-D59E-EAF7-E1CF-2CA8EEB76D77}"/>
              </a:ext>
            </a:extLst>
          </p:cNvPr>
          <p:cNvPicPr>
            <a:picLocks noGrp="1" noChangeAspect="1"/>
          </p:cNvPicPr>
          <p:nvPr>
            <p:ph idx="1"/>
          </p:nvPr>
        </p:nvPicPr>
        <p:blipFill rotWithShape="1">
          <a:blip r:embed="rId2"/>
          <a:srcRect l="5869" r="9227"/>
          <a:stretch/>
        </p:blipFill>
        <p:spPr>
          <a:xfrm>
            <a:off x="20" y="1282"/>
            <a:ext cx="12191980" cy="6856718"/>
          </a:xfrm>
          <a:prstGeom prst="rect">
            <a:avLst/>
          </a:prstGeom>
        </p:spPr>
      </p:pic>
    </p:spTree>
    <p:extLst>
      <p:ext uri="{BB962C8B-B14F-4D97-AF65-F5344CB8AC3E}">
        <p14:creationId xmlns:p14="http://schemas.microsoft.com/office/powerpoint/2010/main" val="302086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69E1C1A9-0ABA-16B9-71DC-D93A632B9EDD}"/>
              </a:ext>
            </a:extLst>
          </p:cNvPr>
          <p:cNvPicPr>
            <a:picLocks noGrp="1" noChangeAspect="1"/>
          </p:cNvPicPr>
          <p:nvPr>
            <p:ph idx="1"/>
          </p:nvPr>
        </p:nvPicPr>
        <p:blipFill rotWithShape="1">
          <a:blip r:embed="rId2"/>
          <a:srcRect l="1035" r="16727" b="-1"/>
          <a:stretch/>
        </p:blipFill>
        <p:spPr>
          <a:xfrm>
            <a:off x="20" y="1282"/>
            <a:ext cx="12191980" cy="6856718"/>
          </a:xfrm>
          <a:prstGeom prst="rect">
            <a:avLst/>
          </a:prstGeom>
        </p:spPr>
      </p:pic>
    </p:spTree>
    <p:extLst>
      <p:ext uri="{BB962C8B-B14F-4D97-AF65-F5344CB8AC3E}">
        <p14:creationId xmlns:p14="http://schemas.microsoft.com/office/powerpoint/2010/main" val="4107330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34CDEFF7-B492-5753-CC42-4AF73B591BB3}"/>
              </a:ext>
            </a:extLst>
          </p:cNvPr>
          <p:cNvPicPr>
            <a:picLocks noGrp="1" noChangeAspect="1"/>
          </p:cNvPicPr>
          <p:nvPr>
            <p:ph idx="1"/>
          </p:nvPr>
        </p:nvPicPr>
        <p:blipFill rotWithShape="1">
          <a:blip r:embed="rId2"/>
          <a:srcRect l="127" r="11412"/>
          <a:stretch/>
        </p:blipFill>
        <p:spPr>
          <a:xfrm>
            <a:off x="20" y="1282"/>
            <a:ext cx="12191980" cy="6856718"/>
          </a:xfrm>
          <a:prstGeom prst="rect">
            <a:avLst/>
          </a:prstGeom>
        </p:spPr>
      </p:pic>
    </p:spTree>
    <p:extLst>
      <p:ext uri="{BB962C8B-B14F-4D97-AF65-F5344CB8AC3E}">
        <p14:creationId xmlns:p14="http://schemas.microsoft.com/office/powerpoint/2010/main" val="237239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BC921AC3-B9EF-F091-6B46-F514F913F542}"/>
              </a:ext>
            </a:extLst>
          </p:cNvPr>
          <p:cNvPicPr>
            <a:picLocks noGrp="1" noChangeAspect="1"/>
          </p:cNvPicPr>
          <p:nvPr>
            <p:ph idx="1"/>
          </p:nvPr>
        </p:nvPicPr>
        <p:blipFill rotWithShape="1">
          <a:blip r:embed="rId2"/>
          <a:srcRect l="10206"/>
          <a:stretch/>
        </p:blipFill>
        <p:spPr>
          <a:xfrm>
            <a:off x="20" y="1282"/>
            <a:ext cx="12191980" cy="6856718"/>
          </a:xfrm>
          <a:prstGeom prst="rect">
            <a:avLst/>
          </a:prstGeom>
        </p:spPr>
      </p:pic>
    </p:spTree>
    <p:extLst>
      <p:ext uri="{BB962C8B-B14F-4D97-AF65-F5344CB8AC3E}">
        <p14:creationId xmlns:p14="http://schemas.microsoft.com/office/powerpoint/2010/main" val="1920609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05194612-4162-DC56-307C-E4DDF2C5D80D}"/>
              </a:ext>
            </a:extLst>
          </p:cNvPr>
          <p:cNvPicPr>
            <a:picLocks noGrp="1" noChangeAspect="1"/>
          </p:cNvPicPr>
          <p:nvPr>
            <p:ph idx="1"/>
          </p:nvPr>
        </p:nvPicPr>
        <p:blipFill rotWithShape="1">
          <a:blip r:embed="rId2"/>
          <a:srcRect l="78" r="13240" b="1"/>
          <a:stretch/>
        </p:blipFill>
        <p:spPr>
          <a:xfrm>
            <a:off x="20" y="1282"/>
            <a:ext cx="12191980" cy="6856718"/>
          </a:xfrm>
          <a:prstGeom prst="rect">
            <a:avLst/>
          </a:prstGeom>
        </p:spPr>
      </p:pic>
    </p:spTree>
    <p:extLst>
      <p:ext uri="{BB962C8B-B14F-4D97-AF65-F5344CB8AC3E}">
        <p14:creationId xmlns:p14="http://schemas.microsoft.com/office/powerpoint/2010/main" val="4227888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7DBF0B36-0154-1E68-3307-855CA0E56954}"/>
              </a:ext>
            </a:extLst>
          </p:cNvPr>
          <p:cNvPicPr>
            <a:picLocks noGrp="1" noChangeAspect="1"/>
          </p:cNvPicPr>
          <p:nvPr>
            <p:ph idx="1"/>
          </p:nvPr>
        </p:nvPicPr>
        <p:blipFill rotWithShape="1">
          <a:blip r:embed="rId2"/>
          <a:srcRect l="12765" r="7666" b="1"/>
          <a:stretch/>
        </p:blipFill>
        <p:spPr>
          <a:xfrm>
            <a:off x="20" y="1282"/>
            <a:ext cx="12191980" cy="6856718"/>
          </a:xfrm>
          <a:prstGeom prst="rect">
            <a:avLst/>
          </a:prstGeom>
        </p:spPr>
      </p:pic>
    </p:spTree>
    <p:extLst>
      <p:ext uri="{BB962C8B-B14F-4D97-AF65-F5344CB8AC3E}">
        <p14:creationId xmlns:p14="http://schemas.microsoft.com/office/powerpoint/2010/main" val="38754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7C139D-BFBB-2AA5-947D-F8057EFEABF8}"/>
              </a:ext>
            </a:extLst>
          </p:cNvPr>
          <p:cNvSpPr>
            <a:spLocks noGrp="1"/>
          </p:cNvSpPr>
          <p:nvPr>
            <p:ph type="title"/>
          </p:nvPr>
        </p:nvSpPr>
        <p:spPr>
          <a:xfrm>
            <a:off x="-286929" y="-5039"/>
            <a:ext cx="8897529" cy="2446996"/>
          </a:xfrm>
        </p:spPr>
        <p:txBody>
          <a:bodyPr>
            <a:normAutofit/>
          </a:bodyPr>
          <a:lstStyle/>
          <a:p>
            <a:r>
              <a:rPr lang="en-US">
                <a:cs typeface="Calibri Light"/>
              </a:rPr>
              <a:t>                       OBJECTIVES</a:t>
            </a:r>
          </a:p>
        </p:txBody>
      </p:sp>
      <p:sp>
        <p:nvSpPr>
          <p:cNvPr id="3" name="Content Placeholder 2">
            <a:extLst>
              <a:ext uri="{FF2B5EF4-FFF2-40B4-BE49-F238E27FC236}">
                <a16:creationId xmlns:a16="http://schemas.microsoft.com/office/drawing/2014/main" xmlns="" id="{A2DD1F0F-A0AB-19B0-A36D-B01F555F04CF}"/>
              </a:ext>
            </a:extLst>
          </p:cNvPr>
          <p:cNvSpPr>
            <a:spLocks noGrp="1"/>
          </p:cNvSpPr>
          <p:nvPr>
            <p:ph idx="1"/>
          </p:nvPr>
        </p:nvSpPr>
        <p:spPr>
          <a:xfrm>
            <a:off x="331298" y="-467901"/>
            <a:ext cx="8667601" cy="7505025"/>
          </a:xfrm>
        </p:spPr>
        <p:txBody>
          <a:bodyPr vert="horz" lIns="91440" tIns="45720" rIns="91440" bIns="45720" rtlCol="0" anchor="ctr">
            <a:normAutofit/>
          </a:bodyPr>
          <a:lstStyle/>
          <a:p>
            <a:pPr>
              <a:buFont typeface="Wingdings,Sans-Serif" panose="020B0604020202020204" pitchFamily="34" charset="0"/>
              <a:buChar char="v"/>
            </a:pPr>
            <a:r>
              <a:rPr lang="en-US" sz="1900">
                <a:ea typeface="+mn-lt"/>
                <a:cs typeface="+mn-lt"/>
              </a:rPr>
              <a:t>The main objective of this project is to manage the records of patients, doctors and appointments.</a:t>
            </a:r>
          </a:p>
          <a:p>
            <a:pPr>
              <a:buFont typeface="Wingdings,Sans-Serif" panose="020B0604020202020204" pitchFamily="34" charset="0"/>
              <a:buChar char="v"/>
            </a:pPr>
            <a:r>
              <a:rPr lang="en-US" sz="1900">
                <a:ea typeface="+mn-lt"/>
                <a:cs typeface="+mn-lt"/>
              </a:rPr>
              <a:t>Reduce the  paper work and provide the 24*7 accessible website with user-friendly GUI(Graphical User Interface) to manage the records.</a:t>
            </a:r>
          </a:p>
          <a:p>
            <a:pPr>
              <a:buFont typeface="Wingdings,Sans-Serif" panose="020B0604020202020204" pitchFamily="34" charset="0"/>
              <a:buChar char="v"/>
            </a:pPr>
            <a:r>
              <a:rPr lang="en-US" sz="1900">
                <a:ea typeface="+mn-lt"/>
                <a:cs typeface="+mn-lt"/>
              </a:rPr>
              <a:t>Our objective is by using this website patient can search and view doctors profiles and also apply for appointment</a:t>
            </a:r>
            <a:endParaRPr lang="en-US" sz="1900">
              <a:cs typeface="Calibri"/>
            </a:endParaRPr>
          </a:p>
          <a:p>
            <a:pPr>
              <a:buFont typeface="Wingdings,Sans-Serif" panose="020B0604020202020204" pitchFamily="34" charset="0"/>
              <a:buChar char="v"/>
            </a:pPr>
            <a:r>
              <a:rPr lang="en-US" sz="1900">
                <a:ea typeface="+mn-lt"/>
                <a:cs typeface="+mn-lt"/>
              </a:rPr>
              <a:t>This website project is also become useful for doctors for Viewing patient's details and write prescription to patients.</a:t>
            </a:r>
            <a:endParaRPr lang="en-US" sz="1900">
              <a:cs typeface="Calibri"/>
            </a:endParaRPr>
          </a:p>
        </p:txBody>
      </p:sp>
      <p:pic>
        <p:nvPicPr>
          <p:cNvPr id="7" name="Graphic 6" descr="Stethoscope">
            <a:extLst>
              <a:ext uri="{FF2B5EF4-FFF2-40B4-BE49-F238E27FC236}">
                <a16:creationId xmlns:a16="http://schemas.microsoft.com/office/drawing/2014/main" xmlns="" id="{415A8DC5-E02B-BF1B-F68E-B2859B1E96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06931" y="1045954"/>
            <a:ext cx="4334770" cy="5815637"/>
          </a:xfrm>
          <a:prstGeom prst="rect">
            <a:avLst/>
          </a:prstGeom>
        </p:spPr>
      </p:pic>
    </p:spTree>
    <p:extLst>
      <p:ext uri="{BB962C8B-B14F-4D97-AF65-F5344CB8AC3E}">
        <p14:creationId xmlns:p14="http://schemas.microsoft.com/office/powerpoint/2010/main" val="207936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8D0565-72F9-3B61-A538-12B6A100B6B9}"/>
              </a:ext>
            </a:extLst>
          </p:cNvPr>
          <p:cNvSpPr>
            <a:spLocks noGrp="1"/>
          </p:cNvSpPr>
          <p:nvPr>
            <p:ph type="title"/>
          </p:nvPr>
        </p:nvSpPr>
        <p:spPr/>
        <p:txBody>
          <a:bodyPr/>
          <a:lstStyle/>
          <a:p>
            <a:r>
              <a:rPr lang="en-US">
                <a:ea typeface="Calibri Light"/>
                <a:cs typeface="Calibri Light"/>
              </a:rPr>
              <a:t>                            CONCLUSION</a:t>
            </a:r>
            <a:endParaRPr lang="en-US"/>
          </a:p>
        </p:txBody>
      </p:sp>
      <p:sp>
        <p:nvSpPr>
          <p:cNvPr id="3" name="Content Placeholder 2">
            <a:extLst>
              <a:ext uri="{FF2B5EF4-FFF2-40B4-BE49-F238E27FC236}">
                <a16:creationId xmlns:a16="http://schemas.microsoft.com/office/drawing/2014/main" xmlns="" id="{FEEC2CCC-20A6-0958-6B2D-4175E4C6EEE7}"/>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cs typeface="Calibri" panose="020F0502020204030204"/>
              </a:rPr>
              <a:t>The project entitled "Hospital Management System" is developed using HTML ,CSS and Bootstrap as front end and Java language and MYSQL database in back end to computerize the process of online doctor searching and appointments management.</a:t>
            </a:r>
          </a:p>
          <a:p>
            <a:pPr>
              <a:buFont typeface="Wingdings" panose="020B0604020202020204" pitchFamily="34" charset="0"/>
              <a:buChar char="v"/>
            </a:pPr>
            <a:r>
              <a:rPr lang="en-US">
                <a:cs typeface="Calibri" panose="020F0502020204030204"/>
              </a:rPr>
              <a:t>A Hospital Management System is a great way to boost the hospital's productivity and efficiency. It also helps to reduce the workload and burnout rates. According to research ,hospitals that have integrated HMS faced a 19% to 20% reduction in workload. They also noticed that an HMS has streamlined their workflow and increased customer satisfaction. </a:t>
            </a:r>
          </a:p>
          <a:p>
            <a:pPr>
              <a:buFont typeface="Wingdings" panose="020B0604020202020204" pitchFamily="34" charset="0"/>
              <a:buChar char="v"/>
            </a:pPr>
            <a:endParaRPr lang="en-US">
              <a:cs typeface="Calibri" panose="020F0502020204030204"/>
            </a:endParaRPr>
          </a:p>
        </p:txBody>
      </p:sp>
    </p:spTree>
    <p:extLst>
      <p:ext uri="{BB962C8B-B14F-4D97-AF65-F5344CB8AC3E}">
        <p14:creationId xmlns:p14="http://schemas.microsoft.com/office/powerpoint/2010/main" val="3617282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32303-7B36-7D59-CA53-0E85276CCDE1}"/>
              </a:ext>
            </a:extLst>
          </p:cNvPr>
          <p:cNvSpPr>
            <a:spLocks noGrp="1"/>
          </p:cNvSpPr>
          <p:nvPr>
            <p:ph type="title"/>
          </p:nvPr>
        </p:nvSpPr>
        <p:spPr>
          <a:xfrm>
            <a:off x="-53196" y="-94950"/>
            <a:ext cx="12240882" cy="6947109"/>
          </a:xfrm>
        </p:spPr>
        <p:txBody>
          <a:bodyPr/>
          <a:lstStyle/>
          <a:p>
            <a:r>
              <a:rPr lang="en-US">
                <a:ea typeface="Calibri Light"/>
                <a:cs typeface="Calibri Light"/>
              </a:rPr>
              <a:t>                        </a:t>
            </a:r>
          </a:p>
        </p:txBody>
      </p:sp>
      <p:sp>
        <p:nvSpPr>
          <p:cNvPr id="3" name="Content Placeholder 2">
            <a:extLst>
              <a:ext uri="{FF2B5EF4-FFF2-40B4-BE49-F238E27FC236}">
                <a16:creationId xmlns:a16="http://schemas.microsoft.com/office/drawing/2014/main" xmlns="" id="{BC1E1985-12EE-3414-FE95-14A03F6FA975}"/>
              </a:ext>
            </a:extLst>
          </p:cNvPr>
          <p:cNvSpPr>
            <a:spLocks noGrp="1"/>
          </p:cNvSpPr>
          <p:nvPr>
            <p:ph idx="1"/>
          </p:nvPr>
        </p:nvSpPr>
        <p:spPr>
          <a:xfrm>
            <a:off x="1025106" y="7993511"/>
            <a:ext cx="10515600" cy="1145188"/>
          </a:xfrm>
        </p:spPr>
        <p:txBody>
          <a:bodyPr vert="horz" lIns="91440" tIns="45720" rIns="91440" bIns="45720" rtlCol="0" anchor="t">
            <a:normAutofit/>
          </a:bodyPr>
          <a:lstStyle/>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6451208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xmlns="" id="{070E1B73-6580-402C-B5D6-41912F0432BD}"/>
              </a:ext>
            </a:extLst>
          </p:cNvPr>
          <p:cNvPicPr>
            <a:picLocks noChangeAspect="1"/>
          </p:cNvPicPr>
          <p:nvPr/>
        </p:nvPicPr>
        <p:blipFill rotWithShape="1">
          <a:blip r:embed="rId2"/>
          <a:srcRect t="2174" r="8696"/>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BF21A49B-1586-2DA3-2781-1AF4C7D5DB73}"/>
              </a:ext>
            </a:extLst>
          </p:cNvPr>
          <p:cNvSpPr>
            <a:spLocks noGrp="1"/>
          </p:cNvSpPr>
          <p:nvPr>
            <p:ph type="title"/>
          </p:nvPr>
        </p:nvSpPr>
        <p:spPr>
          <a:xfrm>
            <a:off x="594804" y="640263"/>
            <a:ext cx="6619811" cy="1344975"/>
          </a:xfrm>
        </p:spPr>
        <p:txBody>
          <a:bodyPr>
            <a:normAutofit/>
          </a:bodyPr>
          <a:lstStyle/>
          <a:p>
            <a:r>
              <a:rPr lang="en-US" sz="4000">
                <a:cs typeface="Calibri Light"/>
              </a:rPr>
              <a:t>                               PURPOSE</a:t>
            </a:r>
            <a:endParaRPr lang="en-US" sz="4000"/>
          </a:p>
        </p:txBody>
      </p:sp>
      <p:sp>
        <p:nvSpPr>
          <p:cNvPr id="15" name="Content Placeholder 2">
            <a:extLst>
              <a:ext uri="{FF2B5EF4-FFF2-40B4-BE49-F238E27FC236}">
                <a16:creationId xmlns:a16="http://schemas.microsoft.com/office/drawing/2014/main" xmlns="" id="{C4BBACD3-24F5-4500-4AB5-422A1F4C5660}"/>
              </a:ext>
            </a:extLst>
          </p:cNvPr>
          <p:cNvSpPr>
            <a:spLocks noGrp="1"/>
          </p:cNvSpPr>
          <p:nvPr>
            <p:ph idx="1"/>
          </p:nvPr>
        </p:nvSpPr>
        <p:spPr>
          <a:xfrm>
            <a:off x="594109" y="2121763"/>
            <a:ext cx="6620505" cy="3773010"/>
          </a:xfrm>
        </p:spPr>
        <p:txBody>
          <a:bodyPr vert="horz" lIns="91440" tIns="45720" rIns="91440" bIns="45720" rtlCol="0">
            <a:normAutofit/>
          </a:bodyPr>
          <a:lstStyle/>
          <a:p>
            <a:pPr>
              <a:buFont typeface="Wingdings" panose="020B0604020202020204" pitchFamily="34" charset="0"/>
              <a:buChar char="v"/>
            </a:pPr>
            <a:r>
              <a:rPr lang="en-US" sz="2400">
                <a:cs typeface="Calibri" panose="020F0502020204030204"/>
              </a:rPr>
              <a:t>To manage the hospital administrative work .It helps to patients to find doctors details and take appointment online from anywhere.</a:t>
            </a:r>
          </a:p>
          <a:p>
            <a:pPr>
              <a:buFont typeface="Wingdings" panose="020B0604020202020204" pitchFamily="34" charset="0"/>
              <a:buChar char="v"/>
            </a:pPr>
            <a:r>
              <a:rPr lang="en-US" sz="2400">
                <a:cs typeface="Calibri" panose="020F0502020204030204"/>
              </a:rPr>
              <a:t>This project also helps doctors work such as keep information of patient and appointment bookings and helps in giving prescriptions to patients.</a:t>
            </a:r>
          </a:p>
        </p:txBody>
      </p:sp>
    </p:spTree>
    <p:extLst>
      <p:ext uri="{BB962C8B-B14F-4D97-AF65-F5344CB8AC3E}">
        <p14:creationId xmlns:p14="http://schemas.microsoft.com/office/powerpoint/2010/main" val="95966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65AD0C-3BC3-3CFC-2FDF-3C15ABB88EED}"/>
              </a:ext>
            </a:extLst>
          </p:cNvPr>
          <p:cNvSpPr>
            <a:spLocks noGrp="1"/>
          </p:cNvSpPr>
          <p:nvPr>
            <p:ph type="title"/>
          </p:nvPr>
        </p:nvSpPr>
        <p:spPr>
          <a:xfrm>
            <a:off x="838200" y="-8686"/>
            <a:ext cx="10515600" cy="2978958"/>
          </a:xfrm>
        </p:spPr>
        <p:txBody>
          <a:bodyPr/>
          <a:lstStyle/>
          <a:p>
            <a:r>
              <a:rPr lang="en-US">
                <a:ea typeface="Calibri Light"/>
                <a:cs typeface="Calibri Light"/>
              </a:rPr>
              <a:t>                           ADVANTAGES</a:t>
            </a:r>
            <a:endParaRPr lang="en-US"/>
          </a:p>
        </p:txBody>
      </p:sp>
      <p:sp>
        <p:nvSpPr>
          <p:cNvPr id="3" name="Content Placeholder 2">
            <a:extLst>
              <a:ext uri="{FF2B5EF4-FFF2-40B4-BE49-F238E27FC236}">
                <a16:creationId xmlns:a16="http://schemas.microsoft.com/office/drawing/2014/main" xmlns="" id="{0B4E48E5-63CE-BFDB-6A60-326C0265399F}"/>
              </a:ext>
            </a:extLst>
          </p:cNvPr>
          <p:cNvSpPr>
            <a:spLocks noGrp="1"/>
          </p:cNvSpPr>
          <p:nvPr>
            <p:ph idx="1"/>
          </p:nvPr>
        </p:nvSpPr>
        <p:spPr>
          <a:xfrm>
            <a:off x="2620993" y="2429474"/>
            <a:ext cx="11018807" cy="4912055"/>
          </a:xfrm>
        </p:spPr>
        <p:txBody>
          <a:bodyPr vert="horz" lIns="91440" tIns="45720" rIns="91440" bIns="45720" rtlCol="0" anchor="t">
            <a:normAutofit/>
          </a:bodyPr>
          <a:lstStyle/>
          <a:p>
            <a:pPr>
              <a:buFont typeface="Wingdings" panose="020B0604020202020204" pitchFamily="34" charset="0"/>
              <a:buChar char="v"/>
            </a:pPr>
            <a:r>
              <a:rPr lang="en-US">
                <a:ea typeface="Calibri" panose="020F0502020204030204"/>
                <a:cs typeface="Calibri" panose="020F0502020204030204"/>
              </a:rPr>
              <a:t> Improve Data Security .</a:t>
            </a:r>
          </a:p>
          <a:p>
            <a:pPr>
              <a:buFont typeface="Wingdings" panose="020B0604020202020204" pitchFamily="34" charset="0"/>
              <a:buChar char="v"/>
            </a:pPr>
            <a:r>
              <a:rPr lang="en-US">
                <a:ea typeface="Calibri" panose="020F0502020204030204"/>
                <a:cs typeface="Calibri" panose="020F0502020204030204"/>
              </a:rPr>
              <a:t> Less Paperwork .</a:t>
            </a:r>
          </a:p>
          <a:p>
            <a:pPr>
              <a:buFont typeface="Wingdings" panose="020B0604020202020204" pitchFamily="34" charset="0"/>
              <a:buChar char="v"/>
            </a:pPr>
            <a:r>
              <a:rPr lang="en-US">
                <a:ea typeface="Calibri" panose="020F0502020204030204"/>
                <a:cs typeface="Calibri" panose="020F0502020204030204"/>
              </a:rPr>
              <a:t> Error-free Administration .</a:t>
            </a:r>
          </a:p>
          <a:p>
            <a:pPr>
              <a:buFont typeface="Wingdings" panose="020B0604020202020204" pitchFamily="34" charset="0"/>
              <a:buChar char="v"/>
            </a:pPr>
            <a:r>
              <a:rPr lang="en-US">
                <a:ea typeface="Calibri" panose="020F0502020204030204"/>
                <a:cs typeface="Calibri" panose="020F0502020204030204"/>
              </a:rPr>
              <a:t> Improves Patient's Experience .</a:t>
            </a:r>
          </a:p>
          <a:p>
            <a:pPr>
              <a:buFont typeface="Wingdings" panose="020B0604020202020204" pitchFamily="34" charset="0"/>
              <a:buChar char="v"/>
            </a:pPr>
            <a:r>
              <a:rPr lang="en-US">
                <a:ea typeface="Calibri" panose="020F0502020204030204"/>
                <a:cs typeface="Calibri" panose="020F0502020204030204"/>
              </a:rPr>
              <a:t> Costs Reduction .</a:t>
            </a:r>
          </a:p>
          <a:p>
            <a:pPr>
              <a:buFont typeface="Wingdings" panose="020B0604020202020204" pitchFamily="34" charset="0"/>
              <a:buChar char="v"/>
            </a:pPr>
            <a:r>
              <a:rPr lang="en-US">
                <a:ea typeface="Calibri" panose="020F0502020204030204"/>
                <a:cs typeface="Calibri" panose="020F0502020204030204"/>
              </a:rPr>
              <a:t>Establish your hospital as technically advanced .</a:t>
            </a:r>
          </a:p>
          <a:p>
            <a:pPr>
              <a:buFont typeface="Wingdings" panose="020B0604020202020204" pitchFamily="34" charset="0"/>
              <a:buChar char="v"/>
            </a:pPr>
            <a:endParaRPr lang="en-US">
              <a:ea typeface="Calibri" panose="020F0502020204030204"/>
              <a:cs typeface="Calibri" panose="020F0502020204030204"/>
            </a:endParaRPr>
          </a:p>
          <a:p>
            <a:pPr>
              <a:buFont typeface="Wingdings" panose="020B0604020202020204" pitchFamily="34" charset="0"/>
              <a:buChar char="v"/>
            </a:pPr>
            <a:endParaRPr lang="en-US">
              <a:ea typeface="Calibri" panose="020F0502020204030204"/>
              <a:cs typeface="Calibri" panose="020F0502020204030204"/>
            </a:endParaRPr>
          </a:p>
        </p:txBody>
      </p:sp>
    </p:spTree>
    <p:extLst>
      <p:ext uri="{BB962C8B-B14F-4D97-AF65-F5344CB8AC3E}">
        <p14:creationId xmlns:p14="http://schemas.microsoft.com/office/powerpoint/2010/main" val="2101281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75D7DB-6F87-CAC0-8D1E-D19E71DFCD80}"/>
              </a:ext>
            </a:extLst>
          </p:cNvPr>
          <p:cNvSpPr>
            <a:spLocks noGrp="1"/>
          </p:cNvSpPr>
          <p:nvPr>
            <p:ph type="title"/>
          </p:nvPr>
        </p:nvSpPr>
        <p:spPr/>
        <p:txBody>
          <a:bodyPr/>
          <a:lstStyle/>
          <a:p>
            <a:r>
              <a:rPr lang="en-US">
                <a:ea typeface="Calibri Light"/>
                <a:cs typeface="Calibri Light"/>
              </a:rPr>
              <a:t>                       </a:t>
            </a:r>
            <a:r>
              <a:rPr lang="en-US">
                <a:solidFill>
                  <a:schemeClr val="bg1"/>
                </a:solidFill>
                <a:ea typeface="Calibri Light"/>
                <a:cs typeface="Calibri Light"/>
              </a:rPr>
              <a:t>SOFTWARE USED</a:t>
            </a:r>
          </a:p>
        </p:txBody>
      </p:sp>
      <p:sp>
        <p:nvSpPr>
          <p:cNvPr id="3" name="Content Placeholder 2">
            <a:extLst>
              <a:ext uri="{FF2B5EF4-FFF2-40B4-BE49-F238E27FC236}">
                <a16:creationId xmlns:a16="http://schemas.microsoft.com/office/drawing/2014/main" xmlns="" id="{436AE2EF-CDED-436A-45FC-65FDA4F7A79A}"/>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solidFill>
                  <a:schemeClr val="bg1"/>
                </a:solidFill>
                <a:ea typeface="Calibri" panose="020F0502020204030204"/>
                <a:cs typeface="Calibri" panose="020F0502020204030204"/>
              </a:rPr>
              <a:t>OPERATING SYSTEM .</a:t>
            </a:r>
          </a:p>
          <a:p>
            <a:pPr>
              <a:buFont typeface="Wingdings" panose="020B0604020202020204" pitchFamily="34" charset="0"/>
              <a:buChar char="v"/>
            </a:pPr>
            <a:r>
              <a:rPr lang="en-US">
                <a:solidFill>
                  <a:schemeClr val="bg1"/>
                </a:solidFill>
                <a:ea typeface="Calibri" panose="020F0502020204030204"/>
                <a:cs typeface="Calibri" panose="020F0502020204030204"/>
              </a:rPr>
              <a:t>ECLIPSE  IDE TOOL .</a:t>
            </a:r>
          </a:p>
          <a:p>
            <a:pPr>
              <a:buFont typeface="Wingdings" panose="020B0604020202020204" pitchFamily="34" charset="0"/>
              <a:buChar char="v"/>
            </a:pPr>
            <a:r>
              <a:rPr lang="en-US">
                <a:solidFill>
                  <a:schemeClr val="bg1"/>
                </a:solidFill>
                <a:ea typeface="Calibri" panose="020F0502020204030204"/>
                <a:cs typeface="Calibri" panose="020F0502020204030204"/>
              </a:rPr>
              <a:t>JDK(JAVA DEVELOPMENT KIT) .</a:t>
            </a:r>
          </a:p>
          <a:p>
            <a:pPr>
              <a:buFont typeface="Wingdings" panose="020B0604020202020204" pitchFamily="34" charset="0"/>
              <a:buChar char="v"/>
            </a:pPr>
            <a:r>
              <a:rPr lang="en-US">
                <a:solidFill>
                  <a:schemeClr val="bg1"/>
                </a:solidFill>
                <a:ea typeface="Calibri" panose="020F0502020204030204"/>
                <a:cs typeface="Calibri" panose="020F0502020204030204"/>
              </a:rPr>
              <a:t>IDE(INTEGRATED DEVELOPMENT ENVIRONMENT) .</a:t>
            </a:r>
          </a:p>
        </p:txBody>
      </p:sp>
    </p:spTree>
    <p:extLst>
      <p:ext uri="{BB962C8B-B14F-4D97-AF65-F5344CB8AC3E}">
        <p14:creationId xmlns:p14="http://schemas.microsoft.com/office/powerpoint/2010/main" val="397837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70E00E-7CF3-98A1-D745-6D5E799CAEAF}"/>
              </a:ext>
            </a:extLst>
          </p:cNvPr>
          <p:cNvSpPr>
            <a:spLocks noGrp="1"/>
          </p:cNvSpPr>
          <p:nvPr>
            <p:ph type="title"/>
          </p:nvPr>
        </p:nvSpPr>
        <p:spPr/>
        <p:txBody>
          <a:bodyPr/>
          <a:lstStyle/>
          <a:p>
            <a:r>
              <a:rPr lang="en-US">
                <a:cs typeface="Calibri Light"/>
              </a:rPr>
              <a:t>            FRONTEND (LANGUAGES USED)</a:t>
            </a:r>
          </a:p>
        </p:txBody>
      </p:sp>
      <p:sp>
        <p:nvSpPr>
          <p:cNvPr id="3" name="Content Placeholder 2">
            <a:extLst>
              <a:ext uri="{FF2B5EF4-FFF2-40B4-BE49-F238E27FC236}">
                <a16:creationId xmlns:a16="http://schemas.microsoft.com/office/drawing/2014/main" xmlns="" id="{DE1A219B-34B2-3BE7-530F-64609E2F79FC}"/>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cs typeface="Calibri" panose="020F0502020204030204"/>
              </a:rPr>
              <a:t> HTML (HYPERTEXT MARKUP LANGUAGE)</a:t>
            </a:r>
          </a:p>
          <a:p>
            <a:pPr>
              <a:buFont typeface="Wingdings" panose="020B0604020202020204" pitchFamily="34" charset="0"/>
              <a:buChar char="v"/>
            </a:pPr>
            <a:r>
              <a:rPr lang="en-US">
                <a:cs typeface="Calibri" panose="020F0502020204030204"/>
              </a:rPr>
              <a:t>CSS (CASCADING STYLE SHEET)</a:t>
            </a:r>
          </a:p>
          <a:p>
            <a:pPr>
              <a:buFont typeface="Wingdings" panose="020B0604020202020204" pitchFamily="34" charset="0"/>
              <a:buChar char="v"/>
            </a:pPr>
            <a:r>
              <a:rPr lang="en-US">
                <a:cs typeface="Calibri" panose="020F0502020204030204"/>
              </a:rPr>
              <a:t>BOOTSTRAP (FRAMEWORK OF CSS AND JS)</a:t>
            </a:r>
          </a:p>
        </p:txBody>
      </p:sp>
      <p:pic>
        <p:nvPicPr>
          <p:cNvPr id="4" name="Picture 4">
            <a:extLst>
              <a:ext uri="{FF2B5EF4-FFF2-40B4-BE49-F238E27FC236}">
                <a16:creationId xmlns:a16="http://schemas.microsoft.com/office/drawing/2014/main" xmlns="" id="{9629526A-2342-3B00-1C22-850D5B9FA240}"/>
              </a:ext>
            </a:extLst>
          </p:cNvPr>
          <p:cNvPicPr>
            <a:picLocks noChangeAspect="1"/>
          </p:cNvPicPr>
          <p:nvPr/>
        </p:nvPicPr>
        <p:blipFill>
          <a:blip r:embed="rId2"/>
          <a:stretch>
            <a:fillRect/>
          </a:stretch>
        </p:blipFill>
        <p:spPr>
          <a:xfrm>
            <a:off x="1015042" y="3533955"/>
            <a:ext cx="9687464" cy="3384430"/>
          </a:xfrm>
          <a:prstGeom prst="rect">
            <a:avLst/>
          </a:prstGeom>
        </p:spPr>
      </p:pic>
      <p:pic>
        <p:nvPicPr>
          <p:cNvPr id="7" name="Picture 7">
            <a:extLst>
              <a:ext uri="{FF2B5EF4-FFF2-40B4-BE49-F238E27FC236}">
                <a16:creationId xmlns:a16="http://schemas.microsoft.com/office/drawing/2014/main" xmlns="" id="{C1D8CE1B-32F3-A868-B73D-890359C36883}"/>
              </a:ext>
            </a:extLst>
          </p:cNvPr>
          <p:cNvPicPr>
            <a:picLocks noChangeAspect="1"/>
          </p:cNvPicPr>
          <p:nvPr/>
        </p:nvPicPr>
        <p:blipFill>
          <a:blip r:embed="rId3"/>
          <a:stretch>
            <a:fillRect/>
          </a:stretch>
        </p:blipFill>
        <p:spPr>
          <a:xfrm>
            <a:off x="8577533" y="1381320"/>
            <a:ext cx="3375803" cy="2039399"/>
          </a:xfrm>
          <a:prstGeom prst="rect">
            <a:avLst/>
          </a:prstGeom>
        </p:spPr>
      </p:pic>
    </p:spTree>
    <p:extLst>
      <p:ext uri="{BB962C8B-B14F-4D97-AF65-F5344CB8AC3E}">
        <p14:creationId xmlns:p14="http://schemas.microsoft.com/office/powerpoint/2010/main" val="262020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343A1385-6671-5EA1-FFB6-572C9171FA6B}"/>
              </a:ext>
            </a:extLst>
          </p:cNvPr>
          <p:cNvPicPr>
            <a:picLocks noChangeAspect="1"/>
          </p:cNvPicPr>
          <p:nvPr/>
        </p:nvPicPr>
        <p:blipFill rotWithShape="1">
          <a:blip r:embed="rId2">
            <a:alphaModFix amt="35000"/>
          </a:blip>
          <a:srcRect t="9115" b="14354"/>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DDE58993-B625-E98F-A6C5-018E2FE43F81}"/>
              </a:ext>
            </a:extLst>
          </p:cNvPr>
          <p:cNvSpPr>
            <a:spLocks noGrp="1"/>
          </p:cNvSpPr>
          <p:nvPr>
            <p:ph type="title"/>
          </p:nvPr>
        </p:nvSpPr>
        <p:spPr/>
        <p:txBody>
          <a:bodyPr>
            <a:normAutofit/>
          </a:bodyPr>
          <a:lstStyle/>
          <a:p>
            <a:r>
              <a:rPr lang="en-US">
                <a:solidFill>
                  <a:srgbClr val="FFFFFF"/>
                </a:solidFill>
                <a:cs typeface="Calibri Light"/>
              </a:rPr>
              <a:t>            BACKEND (LANGUAGES USED)</a:t>
            </a:r>
            <a:endParaRPr lang="en-US">
              <a:solidFill>
                <a:srgbClr val="FFFFFF"/>
              </a:solidFill>
            </a:endParaRPr>
          </a:p>
        </p:txBody>
      </p:sp>
      <p:sp>
        <p:nvSpPr>
          <p:cNvPr id="3" name="Content Placeholder 2">
            <a:extLst>
              <a:ext uri="{FF2B5EF4-FFF2-40B4-BE49-F238E27FC236}">
                <a16:creationId xmlns:a16="http://schemas.microsoft.com/office/drawing/2014/main" xmlns="" id="{140C88F0-F481-DB93-31A7-3455EF6C0A78}"/>
              </a:ext>
            </a:extLst>
          </p:cNvPr>
          <p:cNvSpPr>
            <a:spLocks noGrp="1"/>
          </p:cNvSpPr>
          <p:nvPr>
            <p:ph idx="1"/>
          </p:nvPr>
        </p:nvSpPr>
        <p:spPr>
          <a:xfrm>
            <a:off x="838200" y="1566833"/>
            <a:ext cx="10515600" cy="4610130"/>
          </a:xfrm>
        </p:spPr>
        <p:txBody>
          <a:bodyPr vert="horz" lIns="91440" tIns="45720" rIns="91440" bIns="45720" rtlCol="0" anchor="t">
            <a:normAutofit/>
          </a:bodyPr>
          <a:lstStyle/>
          <a:p>
            <a:pPr marL="0" indent="0">
              <a:buNone/>
            </a:pPr>
            <a:endParaRPr lang="en-US">
              <a:solidFill>
                <a:srgbClr val="FFFFFF"/>
              </a:solidFill>
              <a:ea typeface="Calibri"/>
              <a:cs typeface="Calibri" panose="020F0502020204030204"/>
            </a:endParaRPr>
          </a:p>
          <a:p>
            <a:pPr>
              <a:buFont typeface="Wingdings" panose="020B0604020202020204" pitchFamily="34" charset="0"/>
              <a:buChar char="v"/>
            </a:pPr>
            <a:r>
              <a:rPr lang="en-US">
                <a:solidFill>
                  <a:srgbClr val="FFFFFF"/>
                </a:solidFill>
                <a:ea typeface="Calibri"/>
                <a:cs typeface="Calibri" panose="020F0502020204030204"/>
              </a:rPr>
              <a:t> JAVA PROGRAMMING LANGUAGE</a:t>
            </a:r>
          </a:p>
          <a:p>
            <a:pPr>
              <a:buFont typeface="Wingdings" panose="020B0604020202020204" pitchFamily="34" charset="0"/>
              <a:buChar char="v"/>
            </a:pPr>
            <a:r>
              <a:rPr lang="en-US">
                <a:solidFill>
                  <a:srgbClr val="FFFFFF"/>
                </a:solidFill>
                <a:ea typeface="Calibri"/>
                <a:cs typeface="Calibri" panose="020F0502020204030204"/>
              </a:rPr>
              <a:t> MYSQL (DATABASE)</a:t>
            </a:r>
            <a:endParaRPr lang="en-US"/>
          </a:p>
          <a:p>
            <a:pPr>
              <a:buFont typeface="Wingdings" panose="020B0604020202020204" pitchFamily="34" charset="0"/>
              <a:buChar char="v"/>
            </a:pPr>
            <a:r>
              <a:rPr lang="en-US">
                <a:solidFill>
                  <a:srgbClr val="FFFFFF"/>
                </a:solidFill>
                <a:ea typeface="Calibri"/>
                <a:cs typeface="Calibri" panose="020F0502020204030204"/>
              </a:rPr>
              <a:t> SPRINGBOOT FRAME</a:t>
            </a:r>
          </a:p>
          <a:p>
            <a:pPr>
              <a:buFont typeface="Wingdings" panose="020B0604020202020204" pitchFamily="34" charset="0"/>
              <a:buChar char="v"/>
            </a:pPr>
            <a:r>
              <a:rPr lang="en-US">
                <a:solidFill>
                  <a:srgbClr val="FFFFFF"/>
                </a:solidFill>
                <a:ea typeface="Calibri"/>
                <a:cs typeface="Calibri" panose="020F0502020204030204"/>
              </a:rPr>
              <a:t> HIBERNATE             </a:t>
            </a:r>
            <a:endParaRPr lang="en-US"/>
          </a:p>
          <a:p>
            <a:pPr marL="0" indent="0">
              <a:buNone/>
            </a:pPr>
            <a:endParaRPr lang="en-US">
              <a:solidFill>
                <a:srgbClr val="FFFFFF"/>
              </a:solidFill>
              <a:ea typeface="Calibri"/>
              <a:cs typeface="Calibri" panose="020F0502020204030204"/>
            </a:endParaRPr>
          </a:p>
          <a:p>
            <a:pPr marL="0" indent="0">
              <a:buNone/>
            </a:pPr>
            <a:endParaRPr lang="en-US">
              <a:solidFill>
                <a:srgbClr val="FFFFFF"/>
              </a:solidFill>
              <a:ea typeface="Calibri"/>
              <a:cs typeface="Calibri" panose="020F0502020204030204"/>
            </a:endParaRPr>
          </a:p>
        </p:txBody>
      </p:sp>
    </p:spTree>
    <p:extLst>
      <p:ext uri="{BB962C8B-B14F-4D97-AF65-F5344CB8AC3E}">
        <p14:creationId xmlns:p14="http://schemas.microsoft.com/office/powerpoint/2010/main" val="2452702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8FE442-1C9E-86B4-6E7B-C9A7A95FCCC3}"/>
              </a:ext>
            </a:extLst>
          </p:cNvPr>
          <p:cNvSpPr>
            <a:spLocks noGrp="1"/>
          </p:cNvSpPr>
          <p:nvPr>
            <p:ph type="title"/>
          </p:nvPr>
        </p:nvSpPr>
        <p:spPr/>
        <p:txBody>
          <a:bodyPr/>
          <a:lstStyle/>
          <a:p>
            <a:r>
              <a:rPr lang="en-US">
                <a:ea typeface="Calibri Light"/>
                <a:cs typeface="Calibri Light"/>
              </a:rPr>
              <a:t>                      HARDWARE USED</a:t>
            </a:r>
            <a:endParaRPr lang="en-US"/>
          </a:p>
        </p:txBody>
      </p:sp>
      <p:sp>
        <p:nvSpPr>
          <p:cNvPr id="3" name="Content Placeholder 2">
            <a:extLst>
              <a:ext uri="{FF2B5EF4-FFF2-40B4-BE49-F238E27FC236}">
                <a16:creationId xmlns:a16="http://schemas.microsoft.com/office/drawing/2014/main" xmlns="" id="{059B13E0-30C2-CC9B-A4D7-E6EC888B013F}"/>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ea typeface="Calibri" panose="020F0502020204030204"/>
                <a:cs typeface="Calibri" panose="020F0502020204030204"/>
              </a:rPr>
              <a:t>PROCESSOR         : Minimum i3 .</a:t>
            </a:r>
          </a:p>
          <a:p>
            <a:pPr>
              <a:buFont typeface="Wingdings" panose="020B0604020202020204" pitchFamily="34" charset="0"/>
              <a:buChar char="v"/>
            </a:pPr>
            <a:r>
              <a:rPr lang="en-US">
                <a:ea typeface="Calibri" panose="020F0502020204030204"/>
                <a:cs typeface="Calibri" panose="020F0502020204030204"/>
              </a:rPr>
              <a:t>RAM                      : Minimum 2GB .</a:t>
            </a:r>
          </a:p>
          <a:p>
            <a:pPr>
              <a:buFont typeface="Wingdings" panose="020B0604020202020204" pitchFamily="34" charset="0"/>
              <a:buChar char="v"/>
            </a:pPr>
            <a:r>
              <a:rPr lang="en-US">
                <a:ea typeface="Calibri" panose="020F0502020204030204"/>
                <a:cs typeface="Calibri" panose="020F0502020204030204"/>
              </a:rPr>
              <a:t>HARD DISK           : Minimum 500GB .</a:t>
            </a:r>
          </a:p>
        </p:txBody>
      </p:sp>
    </p:spTree>
    <p:extLst>
      <p:ext uri="{BB962C8B-B14F-4D97-AF65-F5344CB8AC3E}">
        <p14:creationId xmlns:p14="http://schemas.microsoft.com/office/powerpoint/2010/main" val="12218725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149</Words>
  <Application>Microsoft Office PowerPoint</Application>
  <PresentationFormat>Custom</PresentationFormat>
  <Paragraphs>79</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HOSPITAL MANAGEMENT SYSTEM</vt:lpstr>
      <vt:lpstr>   INTRODUCTION</vt:lpstr>
      <vt:lpstr>                       OBJECTIVES</vt:lpstr>
      <vt:lpstr>                               PURPOSE</vt:lpstr>
      <vt:lpstr>                           ADVANTAGES</vt:lpstr>
      <vt:lpstr>                       SOFTWARE USED</vt:lpstr>
      <vt:lpstr>            FRONTEND (LANGUAGES USED)</vt:lpstr>
      <vt:lpstr>            BACKEND (LANGUAGES USED)</vt:lpstr>
      <vt:lpstr>                      HARDWARE USED</vt:lpstr>
      <vt:lpstr>         MODULES</vt:lpstr>
      <vt:lpstr>                FUNCTIONAL MODULES</vt:lpstr>
      <vt:lpstr>                   FUNCTIONAL MODULES</vt:lpstr>
      <vt:lpstr>                      CLASS DIAGRAM</vt:lpstr>
      <vt:lpstr>                 </vt:lpstr>
      <vt:lpstr>                                 UML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HP</cp:lastModifiedBy>
  <cp:revision>90</cp:revision>
  <dcterms:created xsi:type="dcterms:W3CDTF">2022-12-18T15:58:04Z</dcterms:created>
  <dcterms:modified xsi:type="dcterms:W3CDTF">2022-12-22T10:55:48Z</dcterms:modified>
</cp:coreProperties>
</file>